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71"/>
  </p:notesMasterIdLst>
  <p:sldIdLst>
    <p:sldId id="256" r:id="rId2"/>
    <p:sldId id="292" r:id="rId3"/>
    <p:sldId id="297" r:id="rId4"/>
    <p:sldId id="298" r:id="rId5"/>
    <p:sldId id="299" r:id="rId6"/>
    <p:sldId id="293" r:id="rId7"/>
    <p:sldId id="294" r:id="rId8"/>
    <p:sldId id="295" r:id="rId9"/>
    <p:sldId id="296" r:id="rId10"/>
    <p:sldId id="300" r:id="rId11"/>
    <p:sldId id="302" r:id="rId12"/>
    <p:sldId id="301" r:id="rId13"/>
    <p:sldId id="303" r:id="rId14"/>
    <p:sldId id="304" r:id="rId15"/>
    <p:sldId id="312" r:id="rId16"/>
    <p:sldId id="313" r:id="rId17"/>
    <p:sldId id="315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60" r:id="rId26"/>
    <p:sldId id="383" r:id="rId27"/>
    <p:sldId id="385" r:id="rId28"/>
    <p:sldId id="384" r:id="rId29"/>
    <p:sldId id="386" r:id="rId30"/>
    <p:sldId id="388" r:id="rId31"/>
    <p:sldId id="389" r:id="rId32"/>
    <p:sldId id="390" r:id="rId33"/>
    <p:sldId id="391" r:id="rId34"/>
    <p:sldId id="392" r:id="rId35"/>
    <p:sldId id="393" r:id="rId36"/>
    <p:sldId id="394" r:id="rId37"/>
    <p:sldId id="382" r:id="rId38"/>
    <p:sldId id="395" r:id="rId39"/>
    <p:sldId id="381" r:id="rId40"/>
    <p:sldId id="396" r:id="rId41"/>
    <p:sldId id="397" r:id="rId42"/>
    <p:sldId id="398" r:id="rId43"/>
    <p:sldId id="421" r:id="rId44"/>
    <p:sldId id="422" r:id="rId45"/>
    <p:sldId id="423" r:id="rId46"/>
    <p:sldId id="424" r:id="rId47"/>
    <p:sldId id="399" r:id="rId48"/>
    <p:sldId id="400" r:id="rId49"/>
    <p:sldId id="401" r:id="rId50"/>
    <p:sldId id="402" r:id="rId51"/>
    <p:sldId id="403" r:id="rId52"/>
    <p:sldId id="404" r:id="rId53"/>
    <p:sldId id="405" r:id="rId54"/>
    <p:sldId id="406" r:id="rId55"/>
    <p:sldId id="407" r:id="rId56"/>
    <p:sldId id="408" r:id="rId57"/>
    <p:sldId id="409" r:id="rId58"/>
    <p:sldId id="410" r:id="rId59"/>
    <p:sldId id="420" r:id="rId60"/>
    <p:sldId id="411" r:id="rId61"/>
    <p:sldId id="412" r:id="rId62"/>
    <p:sldId id="413" r:id="rId63"/>
    <p:sldId id="414" r:id="rId64"/>
    <p:sldId id="415" r:id="rId65"/>
    <p:sldId id="416" r:id="rId66"/>
    <p:sldId id="417" r:id="rId67"/>
    <p:sldId id="419" r:id="rId68"/>
    <p:sldId id="418" r:id="rId69"/>
    <p:sldId id="280" r:id="rId70"/>
  </p:sldIdLst>
  <p:sldSz cx="9144000" cy="5143500" type="screen16x9"/>
  <p:notesSz cx="6858000" cy="9144000"/>
  <p:embeddedFontLst>
    <p:embeddedFont>
      <p:font typeface="Fira Sans Extra Condensed SemiBold" panose="020B0604020202020204" charset="0"/>
      <p:regular r:id="rId72"/>
      <p:bold r:id="rId73"/>
      <p:italic r:id="rId74"/>
      <p:boldItalic r:id="rId75"/>
    </p:embeddedFont>
    <p:embeddedFont>
      <p:font typeface="Roboto" panose="02000000000000000000" pitchFamily="2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5733CD-2B79-4A87-BF1E-5E8852F01026}">
  <a:tblStyle styleId="{3D5733CD-2B79-4A87-BF1E-5E8852F010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e9f6a92685_1_3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e9f6a92685_1_3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e9f6a92685_1_3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e9f6a92685_1_3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401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e9f6a92685_1_3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e9f6a92685_1_3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7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9f6a92685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9f6a92685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313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eb8ef58578_0_1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eb8ef58578_0_1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138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e9f6a92685_1_3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e9f6a92685_1_3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960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298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91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718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590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214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aa3e2cbb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eaa3e2cbb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592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307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124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354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05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383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088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129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3840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958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093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eaa3e2cbb4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eaa3e2cbb4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3430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454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4802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1859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7690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1622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1147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8050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1547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6014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220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e9f6a92685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e9f6a92685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7019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2930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706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2180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449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5842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9622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0326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1026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4654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078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e9f6a92685_1_3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e9f6a92685_1_3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76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928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9278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3104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475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4173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557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0680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4536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2617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462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9f6a92685_1_4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e9f6a92685_1_4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2375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318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8952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7130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9524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9029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tabLst>
                <a:tab pos="3536950" algn="l"/>
              </a:tabLst>
            </a:pPr>
            <a:r>
              <a:rPr lang="en-IN" sz="1800" b="1" i="1" u="sng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WebSockets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tabLst>
                <a:tab pos="3536950" algn="l"/>
              </a:tabLst>
            </a:pP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WebSockets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provide a full-duplex communication channel over a single, long-lived connection. This allows for real-time data exchange between the client and the server without the need for repeated HTTP requests.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WebSockets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well-suited for applications that require low-latency updates, such as live chats, gaming, and real-time notifications.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tabLst>
                <a:tab pos="3536950" algn="l"/>
              </a:tabLst>
            </a:pPr>
            <a:r>
              <a:rPr lang="en-IN" sz="1800" b="1" u="sng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Advantages of </a:t>
            </a:r>
            <a:r>
              <a:rPr lang="en-IN" sz="1800" b="1" u="sng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WebSockets</a:t>
            </a:r>
            <a:r>
              <a:rPr lang="en-IN" sz="1800" b="1" u="sng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3536950" algn="l"/>
              </a:tabLst>
            </a:pPr>
            <a:r>
              <a:rPr lang="en-IN" sz="1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 Latency</a:t>
            </a:r>
            <a:r>
              <a:rPr lang="en-IN" sz="18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WebSockets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enable real-time communication, reducing the delay between the client and server.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3536950" algn="l"/>
              </a:tabLst>
            </a:pPr>
            <a:r>
              <a:rPr lang="en-IN" sz="1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Efficient Use of Resources</a:t>
            </a:r>
            <a:r>
              <a:rPr lang="en-IN" sz="18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Once the connection is established, data can flow freely between the client and server without the overhead of establishing new connections.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3536950" algn="l"/>
              </a:tabLst>
            </a:pPr>
            <a:r>
              <a:rPr lang="en-IN" sz="1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Bidirectional Communication</a:t>
            </a:r>
            <a:r>
              <a:rPr lang="en-IN" sz="18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WebSockets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allow data to be sent and received simultaneously, making it ideal for interactive applications.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tabLst>
                <a:tab pos="3536950" algn="l"/>
              </a:tabLst>
            </a:pPr>
            <a:r>
              <a:rPr lang="en-IN" sz="1800" b="1" i="1" u="sng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Polling Mechanism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tabLst>
                <a:tab pos="3536950" algn="l"/>
              </a:tabLst>
            </a:pP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Polling is a technique where the client periodically sends requests to the server to check for new data. Unlike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WebSockets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which maintain a constant connection, polling uses repeated HTTP requests at regular intervals.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tabLst>
                <a:tab pos="3536950" algn="l"/>
              </a:tabLst>
            </a:pPr>
            <a:r>
              <a:rPr lang="en-IN" sz="1800" b="1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Advantages of Polling</a:t>
            </a:r>
            <a:r>
              <a:rPr lang="en-IN" sz="18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3536950" algn="l"/>
              </a:tabLst>
            </a:pPr>
            <a:r>
              <a:rPr lang="en-IN" sz="1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Simplicity</a:t>
            </a:r>
            <a:r>
              <a:rPr lang="en-IN" sz="18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Polling is straightforward to implement and does not require maintaining a persistent connection, making it suitable for simple use cases.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3536950" algn="l"/>
              </a:tabLst>
            </a:pPr>
            <a:r>
              <a:rPr lang="en-IN" sz="1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Compatibility</a:t>
            </a:r>
            <a:r>
              <a:rPr lang="en-IN" sz="18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Polling works with standard HTTP protocols and does not require special server configurations, making it compatible with a wide range of environments and technologies.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3536950" algn="l"/>
              </a:tabLst>
            </a:pPr>
            <a:r>
              <a:rPr lang="en-IN" sz="1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 Management</a:t>
            </a:r>
            <a:r>
              <a:rPr lang="en-IN" sz="18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 environments with strict resource constraints, polling can be more manageable, as it avoids the overhead of maintaining long-lived connections.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33478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4896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6024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a0f5d85a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a0f5d85a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8902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e9f6a92685_1_3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e9f6a92685_1_3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9f6a92685_1_4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e9f6a92685_1_4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248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9f6a92685_1_4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e9f6a92685_1_4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993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e9f6a92685_1_3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e9f6a92685_1_3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44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559350"/>
            <a:ext cx="4123200" cy="172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1200" y="2470150"/>
            <a:ext cx="28926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38900" cy="3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8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57200" y="414625"/>
            <a:ext cx="4123200" cy="17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FanNeuro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67998" y="1971952"/>
            <a:ext cx="4123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</a:rPr>
              <a:t>A neuromarketing based webapp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7" name="Google Shape;57;p15"/>
          <p:cNvSpPr/>
          <p:nvPr/>
        </p:nvSpPr>
        <p:spPr>
          <a:xfrm>
            <a:off x="6135093" y="3793868"/>
            <a:ext cx="96034" cy="102281"/>
          </a:xfrm>
          <a:custGeom>
            <a:avLst/>
            <a:gdLst/>
            <a:ahLst/>
            <a:cxnLst/>
            <a:rect l="l" t="t" r="r" b="b"/>
            <a:pathLst>
              <a:path w="4566" h="4863" extrusionOk="0">
                <a:moveTo>
                  <a:pt x="2283" y="1"/>
                </a:moveTo>
                <a:cubicBezTo>
                  <a:pt x="868" y="1"/>
                  <a:pt x="1" y="1142"/>
                  <a:pt x="1" y="2580"/>
                </a:cubicBezTo>
                <a:cubicBezTo>
                  <a:pt x="1" y="3721"/>
                  <a:pt x="868" y="4863"/>
                  <a:pt x="2283" y="4863"/>
                </a:cubicBezTo>
                <a:cubicBezTo>
                  <a:pt x="3424" y="4863"/>
                  <a:pt x="4566" y="3721"/>
                  <a:pt x="4566" y="2580"/>
                </a:cubicBezTo>
                <a:cubicBezTo>
                  <a:pt x="4566" y="1142"/>
                  <a:pt x="3424" y="1"/>
                  <a:pt x="22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6459595" y="3720827"/>
            <a:ext cx="204057" cy="210304"/>
          </a:xfrm>
          <a:custGeom>
            <a:avLst/>
            <a:gdLst/>
            <a:ahLst/>
            <a:cxnLst/>
            <a:rect l="l" t="t" r="r" b="b"/>
            <a:pathLst>
              <a:path w="9702" h="9999" extrusionOk="0">
                <a:moveTo>
                  <a:pt x="4863" y="1"/>
                </a:moveTo>
                <a:cubicBezTo>
                  <a:pt x="2283" y="1"/>
                  <a:pt x="1" y="2283"/>
                  <a:pt x="1" y="4863"/>
                </a:cubicBezTo>
                <a:cubicBezTo>
                  <a:pt x="1" y="7716"/>
                  <a:pt x="2283" y="9998"/>
                  <a:pt x="4863" y="9998"/>
                </a:cubicBezTo>
                <a:cubicBezTo>
                  <a:pt x="7716" y="9998"/>
                  <a:pt x="9702" y="7716"/>
                  <a:pt x="9702" y="4863"/>
                </a:cubicBezTo>
                <a:cubicBezTo>
                  <a:pt x="9702" y="2283"/>
                  <a:pt x="7716" y="1"/>
                  <a:pt x="48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4897634" y="3682930"/>
            <a:ext cx="67411" cy="337011"/>
          </a:xfrm>
          <a:custGeom>
            <a:avLst/>
            <a:gdLst/>
            <a:ahLst/>
            <a:cxnLst/>
            <a:rect l="l" t="t" r="r" b="b"/>
            <a:pathLst>
              <a:path w="3082" h="15408" extrusionOk="0">
                <a:moveTo>
                  <a:pt x="0" y="1"/>
                </a:moveTo>
                <a:cubicBezTo>
                  <a:pt x="0" y="571"/>
                  <a:pt x="23" y="1142"/>
                  <a:pt x="46" y="1758"/>
                </a:cubicBezTo>
                <a:cubicBezTo>
                  <a:pt x="91" y="2375"/>
                  <a:pt x="160" y="3014"/>
                  <a:pt x="228" y="3653"/>
                </a:cubicBezTo>
                <a:cubicBezTo>
                  <a:pt x="320" y="4977"/>
                  <a:pt x="571" y="6323"/>
                  <a:pt x="753" y="7693"/>
                </a:cubicBezTo>
                <a:cubicBezTo>
                  <a:pt x="1210" y="10432"/>
                  <a:pt x="1712" y="13194"/>
                  <a:pt x="2488" y="15408"/>
                </a:cubicBezTo>
                <a:cubicBezTo>
                  <a:pt x="2648" y="14837"/>
                  <a:pt x="2762" y="14244"/>
                  <a:pt x="2853" y="13605"/>
                </a:cubicBezTo>
                <a:cubicBezTo>
                  <a:pt x="2945" y="12965"/>
                  <a:pt x="3013" y="12281"/>
                  <a:pt x="3036" y="11596"/>
                </a:cubicBezTo>
                <a:cubicBezTo>
                  <a:pt x="3082" y="10226"/>
                  <a:pt x="3036" y="8743"/>
                  <a:pt x="2785" y="7350"/>
                </a:cubicBezTo>
                <a:cubicBezTo>
                  <a:pt x="2374" y="4497"/>
                  <a:pt x="1278" y="1827"/>
                  <a:pt x="0" y="1"/>
                </a:cubicBezTo>
                <a:close/>
              </a:path>
            </a:pathLst>
          </a:custGeom>
          <a:solidFill>
            <a:srgbClr val="FFC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7829966" y="1979024"/>
            <a:ext cx="578156" cy="799287"/>
          </a:xfrm>
          <a:custGeom>
            <a:avLst/>
            <a:gdLst/>
            <a:ahLst/>
            <a:cxnLst/>
            <a:rect l="l" t="t" r="r" b="b"/>
            <a:pathLst>
              <a:path w="26433" h="36543" extrusionOk="0">
                <a:moveTo>
                  <a:pt x="6563" y="0"/>
                </a:moveTo>
                <a:cubicBezTo>
                  <a:pt x="5864" y="0"/>
                  <a:pt x="5163" y="135"/>
                  <a:pt x="4520" y="407"/>
                </a:cubicBezTo>
                <a:cubicBezTo>
                  <a:pt x="2899" y="1092"/>
                  <a:pt x="1644" y="2553"/>
                  <a:pt x="1119" y="4219"/>
                </a:cubicBezTo>
                <a:cubicBezTo>
                  <a:pt x="594" y="5908"/>
                  <a:pt x="777" y="7780"/>
                  <a:pt x="1507" y="9377"/>
                </a:cubicBezTo>
                <a:cubicBezTo>
                  <a:pt x="2352" y="11295"/>
                  <a:pt x="2854" y="14056"/>
                  <a:pt x="1872" y="15905"/>
                </a:cubicBezTo>
                <a:cubicBezTo>
                  <a:pt x="1279" y="17047"/>
                  <a:pt x="274" y="18142"/>
                  <a:pt x="503" y="19398"/>
                </a:cubicBezTo>
                <a:cubicBezTo>
                  <a:pt x="662" y="20288"/>
                  <a:pt x="1393" y="20950"/>
                  <a:pt x="1644" y="21817"/>
                </a:cubicBezTo>
                <a:cubicBezTo>
                  <a:pt x="2078" y="23255"/>
                  <a:pt x="1073" y="24670"/>
                  <a:pt x="617" y="26108"/>
                </a:cubicBezTo>
                <a:cubicBezTo>
                  <a:pt x="0" y="28071"/>
                  <a:pt x="480" y="30331"/>
                  <a:pt x="1827" y="31860"/>
                </a:cubicBezTo>
                <a:cubicBezTo>
                  <a:pt x="2971" y="33138"/>
                  <a:pt x="4672" y="33890"/>
                  <a:pt x="6386" y="33890"/>
                </a:cubicBezTo>
                <a:cubicBezTo>
                  <a:pt x="6723" y="33890"/>
                  <a:pt x="7062" y="33860"/>
                  <a:pt x="7396" y="33800"/>
                </a:cubicBezTo>
                <a:cubicBezTo>
                  <a:pt x="8702" y="33561"/>
                  <a:pt x="9993" y="32892"/>
                  <a:pt x="11269" y="32892"/>
                </a:cubicBezTo>
                <a:cubicBezTo>
                  <a:pt x="11577" y="32892"/>
                  <a:pt x="11883" y="32931"/>
                  <a:pt x="12189" y="33024"/>
                </a:cubicBezTo>
                <a:cubicBezTo>
                  <a:pt x="13582" y="33435"/>
                  <a:pt x="14426" y="34827"/>
                  <a:pt x="15613" y="35672"/>
                </a:cubicBezTo>
                <a:cubicBezTo>
                  <a:pt x="16388" y="36194"/>
                  <a:pt x="17423" y="36542"/>
                  <a:pt x="18408" y="36542"/>
                </a:cubicBezTo>
                <a:cubicBezTo>
                  <a:pt x="18758" y="36542"/>
                  <a:pt x="19102" y="36498"/>
                  <a:pt x="19425" y="36402"/>
                </a:cubicBezTo>
                <a:cubicBezTo>
                  <a:pt x="20498" y="36083"/>
                  <a:pt x="21844" y="35740"/>
                  <a:pt x="22689" y="34964"/>
                </a:cubicBezTo>
                <a:cubicBezTo>
                  <a:pt x="23533" y="34211"/>
                  <a:pt x="24013" y="33024"/>
                  <a:pt x="23921" y="31883"/>
                </a:cubicBezTo>
                <a:cubicBezTo>
                  <a:pt x="25131" y="31358"/>
                  <a:pt x="25976" y="30171"/>
                  <a:pt x="26204" y="28870"/>
                </a:cubicBezTo>
                <a:cubicBezTo>
                  <a:pt x="26432" y="27592"/>
                  <a:pt x="26044" y="26222"/>
                  <a:pt x="25245" y="25195"/>
                </a:cubicBezTo>
                <a:cubicBezTo>
                  <a:pt x="24538" y="24282"/>
                  <a:pt x="23625" y="23757"/>
                  <a:pt x="22620" y="23301"/>
                </a:cubicBezTo>
                <a:cubicBezTo>
                  <a:pt x="21593" y="22844"/>
                  <a:pt x="21958" y="21749"/>
                  <a:pt x="21821" y="20790"/>
                </a:cubicBezTo>
                <a:cubicBezTo>
                  <a:pt x="21616" y="19580"/>
                  <a:pt x="20635" y="18690"/>
                  <a:pt x="20041" y="17617"/>
                </a:cubicBezTo>
                <a:cubicBezTo>
                  <a:pt x="19151" y="16019"/>
                  <a:pt x="19197" y="14034"/>
                  <a:pt x="19425" y="12208"/>
                </a:cubicBezTo>
                <a:cubicBezTo>
                  <a:pt x="19676" y="10382"/>
                  <a:pt x="20064" y="8510"/>
                  <a:pt x="19813" y="6684"/>
                </a:cubicBezTo>
                <a:cubicBezTo>
                  <a:pt x="19493" y="4470"/>
                  <a:pt x="18124" y="2416"/>
                  <a:pt x="16206" y="1274"/>
                </a:cubicBezTo>
                <a:cubicBezTo>
                  <a:pt x="15179" y="650"/>
                  <a:pt x="13947" y="380"/>
                  <a:pt x="12699" y="380"/>
                </a:cubicBezTo>
                <a:cubicBezTo>
                  <a:pt x="11619" y="380"/>
                  <a:pt x="10526" y="583"/>
                  <a:pt x="9541" y="932"/>
                </a:cubicBezTo>
                <a:cubicBezTo>
                  <a:pt x="8688" y="312"/>
                  <a:pt x="7627" y="0"/>
                  <a:pt x="6563" y="0"/>
                </a:cubicBez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7626258" y="3222601"/>
            <a:ext cx="692483" cy="1303054"/>
          </a:xfrm>
          <a:custGeom>
            <a:avLst/>
            <a:gdLst/>
            <a:ahLst/>
            <a:cxnLst/>
            <a:rect l="l" t="t" r="r" b="b"/>
            <a:pathLst>
              <a:path w="31660" h="59575" extrusionOk="0">
                <a:moveTo>
                  <a:pt x="19005" y="1"/>
                </a:moveTo>
                <a:cubicBezTo>
                  <a:pt x="12231" y="1"/>
                  <a:pt x="6095" y="2032"/>
                  <a:pt x="6095" y="2032"/>
                </a:cubicBezTo>
                <a:lnTo>
                  <a:pt x="2375" y="21320"/>
                </a:lnTo>
                <a:cubicBezTo>
                  <a:pt x="1644" y="25086"/>
                  <a:pt x="1325" y="28920"/>
                  <a:pt x="1393" y="32755"/>
                </a:cubicBezTo>
                <a:cubicBezTo>
                  <a:pt x="1507" y="38598"/>
                  <a:pt x="1393" y="48619"/>
                  <a:pt x="1" y="59575"/>
                </a:cubicBezTo>
                <a:lnTo>
                  <a:pt x="10615" y="59575"/>
                </a:lnTo>
                <a:cubicBezTo>
                  <a:pt x="12600" y="44967"/>
                  <a:pt x="11299" y="28852"/>
                  <a:pt x="11299" y="28852"/>
                </a:cubicBezTo>
                <a:lnTo>
                  <a:pt x="17120" y="12441"/>
                </a:lnTo>
                <a:lnTo>
                  <a:pt x="19904" y="30244"/>
                </a:lnTo>
                <a:cubicBezTo>
                  <a:pt x="19813" y="44464"/>
                  <a:pt x="18809" y="59575"/>
                  <a:pt x="18809" y="59575"/>
                </a:cubicBezTo>
                <a:lnTo>
                  <a:pt x="29354" y="59575"/>
                </a:lnTo>
                <a:cubicBezTo>
                  <a:pt x="30062" y="43574"/>
                  <a:pt x="28418" y="29651"/>
                  <a:pt x="28418" y="29651"/>
                </a:cubicBezTo>
                <a:cubicBezTo>
                  <a:pt x="30724" y="14152"/>
                  <a:pt x="31659" y="12372"/>
                  <a:pt x="31659" y="3813"/>
                </a:cubicBezTo>
                <a:cubicBezTo>
                  <a:pt x="28214" y="884"/>
                  <a:pt x="23471" y="1"/>
                  <a:pt x="1900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7749078" y="3222601"/>
            <a:ext cx="569669" cy="156235"/>
          </a:xfrm>
          <a:custGeom>
            <a:avLst/>
            <a:gdLst/>
            <a:ahLst/>
            <a:cxnLst/>
            <a:rect l="l" t="t" r="r" b="b"/>
            <a:pathLst>
              <a:path w="26045" h="7143" extrusionOk="0">
                <a:moveTo>
                  <a:pt x="13390" y="1"/>
                </a:moveTo>
                <a:cubicBezTo>
                  <a:pt x="6616" y="1"/>
                  <a:pt x="480" y="2032"/>
                  <a:pt x="480" y="2032"/>
                </a:cubicBezTo>
                <a:lnTo>
                  <a:pt x="1" y="4589"/>
                </a:lnTo>
                <a:cubicBezTo>
                  <a:pt x="4185" y="6292"/>
                  <a:pt x="8699" y="7143"/>
                  <a:pt x="13213" y="7143"/>
                </a:cubicBezTo>
                <a:cubicBezTo>
                  <a:pt x="17589" y="7143"/>
                  <a:pt x="21966" y="6344"/>
                  <a:pt x="26044" y="4748"/>
                </a:cubicBezTo>
                <a:cubicBezTo>
                  <a:pt x="26044" y="4452"/>
                  <a:pt x="26044" y="4132"/>
                  <a:pt x="26044" y="3813"/>
                </a:cubicBezTo>
                <a:cubicBezTo>
                  <a:pt x="22599" y="884"/>
                  <a:pt x="17856" y="1"/>
                  <a:pt x="13390" y="1"/>
                </a:cubicBez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7821480" y="3369898"/>
            <a:ext cx="179245" cy="461313"/>
          </a:xfrm>
          <a:custGeom>
            <a:avLst/>
            <a:gdLst/>
            <a:ahLst/>
            <a:cxnLst/>
            <a:rect l="l" t="t" r="r" b="b"/>
            <a:pathLst>
              <a:path w="8195" h="21091" extrusionOk="0">
                <a:moveTo>
                  <a:pt x="0" y="0"/>
                </a:moveTo>
                <a:lnTo>
                  <a:pt x="0" y="0"/>
                </a:lnTo>
                <a:cubicBezTo>
                  <a:pt x="1347" y="1530"/>
                  <a:pt x="2968" y="2785"/>
                  <a:pt x="4794" y="3698"/>
                </a:cubicBezTo>
                <a:lnTo>
                  <a:pt x="6917" y="4725"/>
                </a:lnTo>
                <a:lnTo>
                  <a:pt x="6049" y="5204"/>
                </a:lnTo>
                <a:cubicBezTo>
                  <a:pt x="4839" y="5866"/>
                  <a:pt x="4155" y="7213"/>
                  <a:pt x="4314" y="8583"/>
                </a:cubicBezTo>
                <a:lnTo>
                  <a:pt x="4406" y="9541"/>
                </a:lnTo>
                <a:cubicBezTo>
                  <a:pt x="4520" y="10500"/>
                  <a:pt x="4223" y="11459"/>
                  <a:pt x="3584" y="12166"/>
                </a:cubicBezTo>
                <a:cubicBezTo>
                  <a:pt x="3036" y="12805"/>
                  <a:pt x="2740" y="13604"/>
                  <a:pt x="2740" y="14426"/>
                </a:cubicBezTo>
                <a:lnTo>
                  <a:pt x="2740" y="21091"/>
                </a:lnTo>
                <a:lnTo>
                  <a:pt x="8195" y="5707"/>
                </a:lnTo>
                <a:lnTo>
                  <a:pt x="7601" y="1986"/>
                </a:lnTo>
                <a:lnTo>
                  <a:pt x="0" y="0"/>
                </a:ln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7987740" y="3390853"/>
            <a:ext cx="213191" cy="47573"/>
          </a:xfrm>
          <a:custGeom>
            <a:avLst/>
            <a:gdLst/>
            <a:ahLst/>
            <a:cxnLst/>
            <a:rect l="l" t="t" r="r" b="b"/>
            <a:pathLst>
              <a:path w="9747" h="2175" extrusionOk="0">
                <a:moveTo>
                  <a:pt x="9747" y="1"/>
                </a:moveTo>
                <a:lnTo>
                  <a:pt x="0" y="1028"/>
                </a:lnTo>
                <a:lnTo>
                  <a:pt x="639" y="1348"/>
                </a:lnTo>
                <a:cubicBezTo>
                  <a:pt x="1747" y="1902"/>
                  <a:pt x="2946" y="2174"/>
                  <a:pt x="4141" y="2174"/>
                </a:cubicBezTo>
                <a:cubicBezTo>
                  <a:pt x="5753" y="2174"/>
                  <a:pt x="7356" y="1678"/>
                  <a:pt x="8720" y="709"/>
                </a:cubicBezTo>
                <a:lnTo>
                  <a:pt x="9747" y="1"/>
                </a:ln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7687176" y="3836701"/>
            <a:ext cx="102866" cy="91711"/>
          </a:xfrm>
          <a:custGeom>
            <a:avLst/>
            <a:gdLst/>
            <a:ahLst/>
            <a:cxnLst/>
            <a:rect l="l" t="t" r="r" b="b"/>
            <a:pathLst>
              <a:path w="4703" h="4193" extrusionOk="0">
                <a:moveTo>
                  <a:pt x="4702" y="1"/>
                </a:moveTo>
                <a:lnTo>
                  <a:pt x="4702" y="1"/>
                </a:lnTo>
                <a:cubicBezTo>
                  <a:pt x="3379" y="1599"/>
                  <a:pt x="1781" y="2991"/>
                  <a:pt x="0" y="4064"/>
                </a:cubicBezTo>
                <a:cubicBezTo>
                  <a:pt x="282" y="4149"/>
                  <a:pt x="576" y="4193"/>
                  <a:pt x="869" y="4193"/>
                </a:cubicBezTo>
                <a:cubicBezTo>
                  <a:pt x="1360" y="4193"/>
                  <a:pt x="1846" y="4070"/>
                  <a:pt x="2260" y="3813"/>
                </a:cubicBezTo>
                <a:cubicBezTo>
                  <a:pt x="2899" y="3425"/>
                  <a:pt x="3333" y="2786"/>
                  <a:pt x="3698" y="2124"/>
                </a:cubicBezTo>
                <a:cubicBezTo>
                  <a:pt x="4063" y="1485"/>
                  <a:pt x="4292" y="617"/>
                  <a:pt x="4702" y="1"/>
                </a:cubicBez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8136524" y="3830708"/>
            <a:ext cx="88387" cy="107153"/>
          </a:xfrm>
          <a:custGeom>
            <a:avLst/>
            <a:gdLst/>
            <a:ahLst/>
            <a:cxnLst/>
            <a:rect l="l" t="t" r="r" b="b"/>
            <a:pathLst>
              <a:path w="4041" h="4899" extrusionOk="0">
                <a:moveTo>
                  <a:pt x="4040" y="1"/>
                </a:moveTo>
                <a:cubicBezTo>
                  <a:pt x="3401" y="2010"/>
                  <a:pt x="1895" y="3722"/>
                  <a:pt x="0" y="4612"/>
                </a:cubicBezTo>
                <a:cubicBezTo>
                  <a:pt x="442" y="4722"/>
                  <a:pt x="939" y="4898"/>
                  <a:pt x="1407" y="4898"/>
                </a:cubicBezTo>
                <a:cubicBezTo>
                  <a:pt x="1615" y="4898"/>
                  <a:pt x="1819" y="4863"/>
                  <a:pt x="2009" y="4771"/>
                </a:cubicBezTo>
                <a:cubicBezTo>
                  <a:pt x="2488" y="4543"/>
                  <a:pt x="2785" y="4064"/>
                  <a:pt x="3036" y="3607"/>
                </a:cubicBezTo>
                <a:cubicBezTo>
                  <a:pt x="3607" y="2535"/>
                  <a:pt x="3881" y="1211"/>
                  <a:pt x="4040" y="1"/>
                </a:cubicBez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8088599" y="3816731"/>
            <a:ext cx="46435" cy="72420"/>
          </a:xfrm>
          <a:custGeom>
            <a:avLst/>
            <a:gdLst/>
            <a:ahLst/>
            <a:cxnLst/>
            <a:rect l="l" t="t" r="r" b="b"/>
            <a:pathLst>
              <a:path w="2123" h="3311" extrusionOk="0">
                <a:moveTo>
                  <a:pt x="91" y="1"/>
                </a:moveTo>
                <a:lnTo>
                  <a:pt x="91" y="1"/>
                </a:lnTo>
                <a:cubicBezTo>
                  <a:pt x="0" y="663"/>
                  <a:pt x="68" y="1576"/>
                  <a:pt x="457" y="2146"/>
                </a:cubicBezTo>
                <a:cubicBezTo>
                  <a:pt x="845" y="2717"/>
                  <a:pt x="1438" y="3151"/>
                  <a:pt x="2123" y="3311"/>
                </a:cubicBezTo>
                <a:cubicBezTo>
                  <a:pt x="1255" y="2329"/>
                  <a:pt x="571" y="1211"/>
                  <a:pt x="91" y="1"/>
                </a:cubicBez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7443023" y="2399805"/>
            <a:ext cx="136834" cy="135325"/>
          </a:xfrm>
          <a:custGeom>
            <a:avLst/>
            <a:gdLst/>
            <a:ahLst/>
            <a:cxnLst/>
            <a:rect l="l" t="t" r="r" b="b"/>
            <a:pathLst>
              <a:path w="6256" h="6187" extrusionOk="0">
                <a:moveTo>
                  <a:pt x="4087" y="1"/>
                </a:moveTo>
                <a:lnTo>
                  <a:pt x="1" y="2717"/>
                </a:lnTo>
                <a:cubicBezTo>
                  <a:pt x="1439" y="4634"/>
                  <a:pt x="4338" y="6186"/>
                  <a:pt x="4338" y="6186"/>
                </a:cubicBezTo>
                <a:lnTo>
                  <a:pt x="6255" y="1325"/>
                </a:lnTo>
                <a:lnTo>
                  <a:pt x="4087" y="1"/>
                </a:lnTo>
                <a:close/>
              </a:path>
            </a:pathLst>
          </a:custGeom>
          <a:solidFill>
            <a:srgbClr val="A13E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7452013" y="2336394"/>
            <a:ext cx="142806" cy="195453"/>
          </a:xfrm>
          <a:custGeom>
            <a:avLst/>
            <a:gdLst/>
            <a:ahLst/>
            <a:cxnLst/>
            <a:rect l="l" t="t" r="r" b="b"/>
            <a:pathLst>
              <a:path w="6529" h="8936" extrusionOk="0">
                <a:moveTo>
                  <a:pt x="4497" y="1"/>
                </a:moveTo>
                <a:lnTo>
                  <a:pt x="161" y="7488"/>
                </a:lnTo>
                <a:cubicBezTo>
                  <a:pt x="1" y="7762"/>
                  <a:pt x="92" y="8127"/>
                  <a:pt x="389" y="8287"/>
                </a:cubicBezTo>
                <a:lnTo>
                  <a:pt x="1370" y="8857"/>
                </a:lnTo>
                <a:cubicBezTo>
                  <a:pt x="1469" y="8910"/>
                  <a:pt x="1576" y="8936"/>
                  <a:pt x="1680" y="8936"/>
                </a:cubicBezTo>
                <a:cubicBezTo>
                  <a:pt x="1888" y="8936"/>
                  <a:pt x="2085" y="8834"/>
                  <a:pt x="2192" y="8652"/>
                </a:cubicBezTo>
                <a:lnTo>
                  <a:pt x="6529" y="1165"/>
                </a:lnTo>
                <a:lnTo>
                  <a:pt x="4497" y="1"/>
                </a:lnTo>
                <a:close/>
              </a:path>
            </a:pathLst>
          </a:custGeom>
          <a:solidFill>
            <a:srgbClr val="FB90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7473996" y="2348884"/>
            <a:ext cx="142806" cy="195934"/>
          </a:xfrm>
          <a:custGeom>
            <a:avLst/>
            <a:gdLst/>
            <a:ahLst/>
            <a:cxnLst/>
            <a:rect l="l" t="t" r="r" b="b"/>
            <a:pathLst>
              <a:path w="6529" h="8958" extrusionOk="0">
                <a:moveTo>
                  <a:pt x="4497" y="1"/>
                </a:moveTo>
                <a:lnTo>
                  <a:pt x="183" y="7487"/>
                </a:lnTo>
                <a:cubicBezTo>
                  <a:pt x="0" y="7784"/>
                  <a:pt x="114" y="8126"/>
                  <a:pt x="388" y="8309"/>
                </a:cubicBezTo>
                <a:lnTo>
                  <a:pt x="1392" y="8880"/>
                </a:lnTo>
                <a:cubicBezTo>
                  <a:pt x="1482" y="8932"/>
                  <a:pt x="1582" y="8957"/>
                  <a:pt x="1681" y="8957"/>
                </a:cubicBezTo>
                <a:cubicBezTo>
                  <a:pt x="1884" y="8957"/>
                  <a:pt x="2084" y="8851"/>
                  <a:pt x="2191" y="8651"/>
                </a:cubicBezTo>
                <a:lnTo>
                  <a:pt x="6528" y="1165"/>
                </a:lnTo>
                <a:lnTo>
                  <a:pt x="4497" y="1"/>
                </a:lnTo>
                <a:close/>
              </a:path>
            </a:pathLst>
          </a:custGeom>
          <a:solidFill>
            <a:srgbClr val="FFBA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7510941" y="2350393"/>
            <a:ext cx="34952" cy="45954"/>
          </a:xfrm>
          <a:custGeom>
            <a:avLst/>
            <a:gdLst/>
            <a:ahLst/>
            <a:cxnLst/>
            <a:rect l="l" t="t" r="r" b="b"/>
            <a:pathLst>
              <a:path w="1598" h="2101" extrusionOk="0">
                <a:moveTo>
                  <a:pt x="890" y="0"/>
                </a:moveTo>
                <a:lnTo>
                  <a:pt x="114" y="1370"/>
                </a:lnTo>
                <a:cubicBezTo>
                  <a:pt x="0" y="1529"/>
                  <a:pt x="69" y="1758"/>
                  <a:pt x="251" y="1872"/>
                </a:cubicBezTo>
                <a:lnTo>
                  <a:pt x="616" y="2100"/>
                </a:lnTo>
                <a:lnTo>
                  <a:pt x="1598" y="411"/>
                </a:lnTo>
                <a:lnTo>
                  <a:pt x="890" y="0"/>
                </a:lnTo>
                <a:close/>
              </a:path>
            </a:pathLst>
          </a:custGeom>
          <a:solidFill>
            <a:srgbClr val="FF92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7519909" y="2355883"/>
            <a:ext cx="34471" cy="45451"/>
          </a:xfrm>
          <a:custGeom>
            <a:avLst/>
            <a:gdLst/>
            <a:ahLst/>
            <a:cxnLst/>
            <a:rect l="l" t="t" r="r" b="b"/>
            <a:pathLst>
              <a:path w="1576" h="2078" extrusionOk="0">
                <a:moveTo>
                  <a:pt x="891" y="0"/>
                </a:moveTo>
                <a:lnTo>
                  <a:pt x="92" y="1347"/>
                </a:lnTo>
                <a:cubicBezTo>
                  <a:pt x="1" y="1529"/>
                  <a:pt x="69" y="1758"/>
                  <a:pt x="229" y="1849"/>
                </a:cubicBezTo>
                <a:lnTo>
                  <a:pt x="617" y="2077"/>
                </a:lnTo>
                <a:lnTo>
                  <a:pt x="1576" y="411"/>
                </a:lnTo>
                <a:lnTo>
                  <a:pt x="891" y="0"/>
                </a:lnTo>
                <a:close/>
              </a:path>
            </a:pathLst>
          </a:custGeom>
          <a:solidFill>
            <a:srgbClr val="E861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7470496" y="1965943"/>
            <a:ext cx="392415" cy="451995"/>
          </a:xfrm>
          <a:custGeom>
            <a:avLst/>
            <a:gdLst/>
            <a:ahLst/>
            <a:cxnLst/>
            <a:rect l="l" t="t" r="r" b="b"/>
            <a:pathLst>
              <a:path w="17941" h="20665" extrusionOk="0">
                <a:moveTo>
                  <a:pt x="9610" y="1"/>
                </a:moveTo>
                <a:lnTo>
                  <a:pt x="9610" y="1"/>
                </a:lnTo>
                <a:cubicBezTo>
                  <a:pt x="9975" y="2032"/>
                  <a:pt x="8925" y="5707"/>
                  <a:pt x="6779" y="9427"/>
                </a:cubicBezTo>
                <a:cubicBezTo>
                  <a:pt x="4611" y="13171"/>
                  <a:pt x="1963" y="15887"/>
                  <a:pt x="0" y="16595"/>
                </a:cubicBezTo>
                <a:cubicBezTo>
                  <a:pt x="2283" y="17964"/>
                  <a:pt x="4428" y="19311"/>
                  <a:pt x="6414" y="20452"/>
                </a:cubicBezTo>
                <a:cubicBezTo>
                  <a:pt x="6661" y="20596"/>
                  <a:pt x="6942" y="20665"/>
                  <a:pt x="7250" y="20665"/>
                </a:cubicBezTo>
                <a:cubicBezTo>
                  <a:pt x="9193" y="20665"/>
                  <a:pt x="12215" y="17924"/>
                  <a:pt x="14540" y="13924"/>
                </a:cubicBezTo>
                <a:cubicBezTo>
                  <a:pt x="17211" y="9268"/>
                  <a:pt x="17941" y="4680"/>
                  <a:pt x="16161" y="3630"/>
                </a:cubicBezTo>
                <a:cubicBezTo>
                  <a:pt x="14152" y="2489"/>
                  <a:pt x="11938" y="1302"/>
                  <a:pt x="9610" y="1"/>
                </a:cubicBez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6791476" y="1467686"/>
            <a:ext cx="897166" cy="861208"/>
          </a:xfrm>
          <a:custGeom>
            <a:avLst/>
            <a:gdLst/>
            <a:ahLst/>
            <a:cxnLst/>
            <a:rect l="l" t="t" r="r" b="b"/>
            <a:pathLst>
              <a:path w="41018" h="39374" extrusionOk="0">
                <a:moveTo>
                  <a:pt x="17964" y="0"/>
                </a:moveTo>
                <a:lnTo>
                  <a:pt x="1" y="31020"/>
                </a:lnTo>
                <a:cubicBezTo>
                  <a:pt x="1739" y="30770"/>
                  <a:pt x="3432" y="30655"/>
                  <a:pt x="5080" y="30655"/>
                </a:cubicBezTo>
                <a:cubicBezTo>
                  <a:pt x="15361" y="30655"/>
                  <a:pt x="23922" y="35125"/>
                  <a:pt x="31043" y="39374"/>
                </a:cubicBezTo>
                <a:cubicBezTo>
                  <a:pt x="33006" y="38666"/>
                  <a:pt x="35654" y="35950"/>
                  <a:pt x="37822" y="32206"/>
                </a:cubicBezTo>
                <a:cubicBezTo>
                  <a:pt x="39968" y="28486"/>
                  <a:pt x="41018" y="24811"/>
                  <a:pt x="40653" y="22780"/>
                </a:cubicBezTo>
                <a:cubicBezTo>
                  <a:pt x="32253" y="18055"/>
                  <a:pt x="22644" y="11824"/>
                  <a:pt x="1796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7520915" y="2231051"/>
            <a:ext cx="227671" cy="162294"/>
          </a:xfrm>
          <a:custGeom>
            <a:avLst/>
            <a:gdLst/>
            <a:ahLst/>
            <a:cxnLst/>
            <a:rect l="l" t="t" r="r" b="b"/>
            <a:pathLst>
              <a:path w="10409" h="7420" extrusionOk="0">
                <a:moveTo>
                  <a:pt x="2694" y="1"/>
                </a:moveTo>
                <a:cubicBezTo>
                  <a:pt x="1804" y="1211"/>
                  <a:pt x="891" y="2215"/>
                  <a:pt x="1" y="2991"/>
                </a:cubicBezTo>
                <a:cubicBezTo>
                  <a:pt x="1849" y="4087"/>
                  <a:pt x="4931" y="5890"/>
                  <a:pt x="7533" y="7419"/>
                </a:cubicBezTo>
                <a:cubicBezTo>
                  <a:pt x="8469" y="6734"/>
                  <a:pt x="9450" y="5730"/>
                  <a:pt x="10409" y="4497"/>
                </a:cubicBezTo>
                <a:cubicBezTo>
                  <a:pt x="7944" y="3082"/>
                  <a:pt x="4817" y="1233"/>
                  <a:pt x="2694" y="1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6841413" y="1920512"/>
            <a:ext cx="738416" cy="375945"/>
          </a:xfrm>
          <a:custGeom>
            <a:avLst/>
            <a:gdLst/>
            <a:ahLst/>
            <a:cxnLst/>
            <a:rect l="l" t="t" r="r" b="b"/>
            <a:pathLst>
              <a:path w="33760" h="17188" extrusionOk="0">
                <a:moveTo>
                  <a:pt x="3698" y="1"/>
                </a:moveTo>
                <a:lnTo>
                  <a:pt x="0" y="6369"/>
                </a:lnTo>
                <a:cubicBezTo>
                  <a:pt x="98" y="6368"/>
                  <a:pt x="195" y="6368"/>
                  <a:pt x="293" y="6368"/>
                </a:cubicBezTo>
                <a:cubicBezTo>
                  <a:pt x="11766" y="6368"/>
                  <a:pt x="21777" y="11683"/>
                  <a:pt x="29993" y="16549"/>
                </a:cubicBezTo>
                <a:cubicBezTo>
                  <a:pt x="30267" y="16709"/>
                  <a:pt x="30632" y="16937"/>
                  <a:pt x="31066" y="17188"/>
                </a:cubicBezTo>
                <a:cubicBezTo>
                  <a:pt x="31956" y="16412"/>
                  <a:pt x="32869" y="15408"/>
                  <a:pt x="33759" y="14198"/>
                </a:cubicBezTo>
                <a:cubicBezTo>
                  <a:pt x="33006" y="13764"/>
                  <a:pt x="32390" y="13399"/>
                  <a:pt x="31956" y="13148"/>
                </a:cubicBezTo>
                <a:cubicBezTo>
                  <a:pt x="23647" y="8286"/>
                  <a:pt x="13650" y="2717"/>
                  <a:pt x="3698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7650735" y="2025855"/>
            <a:ext cx="193222" cy="180754"/>
          </a:xfrm>
          <a:custGeom>
            <a:avLst/>
            <a:gdLst/>
            <a:ahLst/>
            <a:cxnLst/>
            <a:rect l="l" t="t" r="r" b="b"/>
            <a:pathLst>
              <a:path w="8834" h="8264" extrusionOk="0">
                <a:moveTo>
                  <a:pt x="1233" y="1"/>
                </a:moveTo>
                <a:cubicBezTo>
                  <a:pt x="1005" y="1142"/>
                  <a:pt x="594" y="2443"/>
                  <a:pt x="0" y="3812"/>
                </a:cubicBezTo>
                <a:cubicBezTo>
                  <a:pt x="2123" y="5045"/>
                  <a:pt x="5273" y="6848"/>
                  <a:pt x="7738" y="8263"/>
                </a:cubicBezTo>
                <a:cubicBezTo>
                  <a:pt x="8309" y="6825"/>
                  <a:pt x="8697" y="5479"/>
                  <a:pt x="8834" y="4315"/>
                </a:cubicBezTo>
                <a:cubicBezTo>
                  <a:pt x="6209" y="2831"/>
                  <a:pt x="3104" y="1051"/>
                  <a:pt x="1233" y="1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7053608" y="1554546"/>
            <a:ext cx="624066" cy="554687"/>
          </a:xfrm>
          <a:custGeom>
            <a:avLst/>
            <a:gdLst/>
            <a:ahLst/>
            <a:cxnLst/>
            <a:rect l="l" t="t" r="r" b="b"/>
            <a:pathLst>
              <a:path w="28532" h="25360" extrusionOk="0">
                <a:moveTo>
                  <a:pt x="3675" y="1"/>
                </a:moveTo>
                <a:lnTo>
                  <a:pt x="0" y="6346"/>
                </a:lnTo>
                <a:cubicBezTo>
                  <a:pt x="7327" y="13627"/>
                  <a:pt x="17119" y="19539"/>
                  <a:pt x="25473" y="24332"/>
                </a:cubicBezTo>
                <a:cubicBezTo>
                  <a:pt x="25907" y="24561"/>
                  <a:pt x="26523" y="24926"/>
                  <a:pt x="27299" y="25359"/>
                </a:cubicBezTo>
                <a:cubicBezTo>
                  <a:pt x="27893" y="23990"/>
                  <a:pt x="28304" y="22689"/>
                  <a:pt x="28532" y="21548"/>
                </a:cubicBezTo>
                <a:cubicBezTo>
                  <a:pt x="28098" y="21297"/>
                  <a:pt x="27733" y="21091"/>
                  <a:pt x="27436" y="20931"/>
                </a:cubicBezTo>
                <a:cubicBezTo>
                  <a:pt x="19059" y="16184"/>
                  <a:pt x="9381" y="10089"/>
                  <a:pt x="3675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6691623" y="1419826"/>
            <a:ext cx="490797" cy="715778"/>
          </a:xfrm>
          <a:custGeom>
            <a:avLst/>
            <a:gdLst/>
            <a:ahLst/>
            <a:cxnLst/>
            <a:rect l="l" t="t" r="r" b="b"/>
            <a:pathLst>
              <a:path w="22439" h="32725" extrusionOk="0">
                <a:moveTo>
                  <a:pt x="19219" y="0"/>
                </a:moveTo>
                <a:cubicBezTo>
                  <a:pt x="17825" y="0"/>
                  <a:pt x="15980" y="864"/>
                  <a:pt x="13947" y="2508"/>
                </a:cubicBezTo>
                <a:cubicBezTo>
                  <a:pt x="10980" y="4904"/>
                  <a:pt x="7944" y="8625"/>
                  <a:pt x="5410" y="13007"/>
                </a:cubicBezTo>
                <a:cubicBezTo>
                  <a:pt x="2877" y="17367"/>
                  <a:pt x="1165" y="21863"/>
                  <a:pt x="571" y="25607"/>
                </a:cubicBezTo>
                <a:cubicBezTo>
                  <a:pt x="1" y="29099"/>
                  <a:pt x="503" y="31587"/>
                  <a:pt x="1941" y="32409"/>
                </a:cubicBezTo>
                <a:cubicBezTo>
                  <a:pt x="2306" y="32620"/>
                  <a:pt x="2736" y="32725"/>
                  <a:pt x="3220" y="32725"/>
                </a:cubicBezTo>
                <a:cubicBezTo>
                  <a:pt x="4614" y="32725"/>
                  <a:pt x="6459" y="31861"/>
                  <a:pt x="8492" y="30217"/>
                </a:cubicBezTo>
                <a:cubicBezTo>
                  <a:pt x="11459" y="27821"/>
                  <a:pt x="14495" y="24100"/>
                  <a:pt x="17028" y="19718"/>
                </a:cubicBezTo>
                <a:cubicBezTo>
                  <a:pt x="19562" y="15335"/>
                  <a:pt x="21274" y="10862"/>
                  <a:pt x="21867" y="7095"/>
                </a:cubicBezTo>
                <a:cubicBezTo>
                  <a:pt x="22438" y="3603"/>
                  <a:pt x="21936" y="1138"/>
                  <a:pt x="20498" y="316"/>
                </a:cubicBezTo>
                <a:cubicBezTo>
                  <a:pt x="20133" y="105"/>
                  <a:pt x="19703" y="0"/>
                  <a:pt x="19219" y="0"/>
                </a:cubicBezTo>
                <a:close/>
              </a:path>
            </a:pathLst>
          </a:custGeom>
          <a:solidFill>
            <a:srgbClr val="FFA3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6691623" y="1419826"/>
            <a:ext cx="482310" cy="715559"/>
          </a:xfrm>
          <a:custGeom>
            <a:avLst/>
            <a:gdLst/>
            <a:ahLst/>
            <a:cxnLst/>
            <a:rect l="l" t="t" r="r" b="b"/>
            <a:pathLst>
              <a:path w="22051" h="32715" extrusionOk="0">
                <a:moveTo>
                  <a:pt x="19219" y="0"/>
                </a:moveTo>
                <a:cubicBezTo>
                  <a:pt x="17825" y="0"/>
                  <a:pt x="15980" y="864"/>
                  <a:pt x="13947" y="2508"/>
                </a:cubicBezTo>
                <a:cubicBezTo>
                  <a:pt x="10980" y="4904"/>
                  <a:pt x="7944" y="8625"/>
                  <a:pt x="5410" y="13007"/>
                </a:cubicBezTo>
                <a:cubicBezTo>
                  <a:pt x="2877" y="17367"/>
                  <a:pt x="1165" y="21863"/>
                  <a:pt x="571" y="25607"/>
                </a:cubicBezTo>
                <a:cubicBezTo>
                  <a:pt x="1" y="29099"/>
                  <a:pt x="503" y="31587"/>
                  <a:pt x="1941" y="32409"/>
                </a:cubicBezTo>
                <a:cubicBezTo>
                  <a:pt x="2302" y="32613"/>
                  <a:pt x="2725" y="32714"/>
                  <a:pt x="3202" y="32714"/>
                </a:cubicBezTo>
                <a:cubicBezTo>
                  <a:pt x="3842" y="32714"/>
                  <a:pt x="4577" y="32533"/>
                  <a:pt x="5388" y="32180"/>
                </a:cubicBezTo>
                <a:cubicBezTo>
                  <a:pt x="5273" y="31153"/>
                  <a:pt x="5319" y="29898"/>
                  <a:pt x="5547" y="28506"/>
                </a:cubicBezTo>
                <a:cubicBezTo>
                  <a:pt x="6141" y="24739"/>
                  <a:pt x="7876" y="20266"/>
                  <a:pt x="10409" y="15883"/>
                </a:cubicBezTo>
                <a:cubicBezTo>
                  <a:pt x="12943" y="11524"/>
                  <a:pt x="15956" y="7780"/>
                  <a:pt x="18923" y="5384"/>
                </a:cubicBezTo>
                <a:cubicBezTo>
                  <a:pt x="20041" y="4493"/>
                  <a:pt x="21091" y="3831"/>
                  <a:pt x="22050" y="3421"/>
                </a:cubicBezTo>
                <a:cubicBezTo>
                  <a:pt x="21867" y="1891"/>
                  <a:pt x="21365" y="796"/>
                  <a:pt x="20498" y="316"/>
                </a:cubicBezTo>
                <a:cubicBezTo>
                  <a:pt x="20133" y="105"/>
                  <a:pt x="19703" y="0"/>
                  <a:pt x="192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6806962" y="1494634"/>
            <a:ext cx="368967" cy="629075"/>
          </a:xfrm>
          <a:custGeom>
            <a:avLst/>
            <a:gdLst/>
            <a:ahLst/>
            <a:cxnLst/>
            <a:rect l="l" t="t" r="r" b="b"/>
            <a:pathLst>
              <a:path w="16869" h="28761" extrusionOk="0">
                <a:moveTo>
                  <a:pt x="16777" y="1"/>
                </a:moveTo>
                <a:lnTo>
                  <a:pt x="16777" y="1"/>
                </a:lnTo>
                <a:cubicBezTo>
                  <a:pt x="15818" y="411"/>
                  <a:pt x="14768" y="1073"/>
                  <a:pt x="13650" y="1986"/>
                </a:cubicBezTo>
                <a:cubicBezTo>
                  <a:pt x="10683" y="4360"/>
                  <a:pt x="7670" y="8104"/>
                  <a:pt x="5136" y="12463"/>
                </a:cubicBezTo>
                <a:cubicBezTo>
                  <a:pt x="2603" y="16846"/>
                  <a:pt x="868" y="21319"/>
                  <a:pt x="274" y="25086"/>
                </a:cubicBezTo>
                <a:cubicBezTo>
                  <a:pt x="46" y="26478"/>
                  <a:pt x="0" y="27733"/>
                  <a:pt x="115" y="28760"/>
                </a:cubicBezTo>
                <a:cubicBezTo>
                  <a:pt x="1073" y="28350"/>
                  <a:pt x="2123" y="27688"/>
                  <a:pt x="3219" y="26797"/>
                </a:cubicBezTo>
                <a:cubicBezTo>
                  <a:pt x="6186" y="24401"/>
                  <a:pt x="9222" y="20680"/>
                  <a:pt x="11755" y="16298"/>
                </a:cubicBezTo>
                <a:cubicBezTo>
                  <a:pt x="14289" y="11915"/>
                  <a:pt x="16001" y="7442"/>
                  <a:pt x="16594" y="3675"/>
                </a:cubicBezTo>
                <a:cubicBezTo>
                  <a:pt x="16823" y="2283"/>
                  <a:pt x="16868" y="1028"/>
                  <a:pt x="16777" y="1"/>
                </a:cubicBezTo>
                <a:close/>
              </a:path>
            </a:pathLst>
          </a:custGeom>
          <a:solidFill>
            <a:srgbClr val="FB90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6659666" y="1389313"/>
            <a:ext cx="554687" cy="776321"/>
          </a:xfrm>
          <a:custGeom>
            <a:avLst/>
            <a:gdLst/>
            <a:ahLst/>
            <a:cxnLst/>
            <a:rect l="l" t="t" r="r" b="b"/>
            <a:pathLst>
              <a:path w="25360" h="35493" extrusionOk="0">
                <a:moveTo>
                  <a:pt x="20680" y="1395"/>
                </a:moveTo>
                <a:cubicBezTo>
                  <a:pt x="21164" y="1395"/>
                  <a:pt x="21594" y="1500"/>
                  <a:pt x="21959" y="1711"/>
                </a:cubicBezTo>
                <a:cubicBezTo>
                  <a:pt x="23397" y="2533"/>
                  <a:pt x="23899" y="4998"/>
                  <a:pt x="23328" y="8490"/>
                </a:cubicBezTo>
                <a:cubicBezTo>
                  <a:pt x="22735" y="12257"/>
                  <a:pt x="21023" y="16730"/>
                  <a:pt x="18489" y="21113"/>
                </a:cubicBezTo>
                <a:cubicBezTo>
                  <a:pt x="15956" y="25495"/>
                  <a:pt x="12920" y="29216"/>
                  <a:pt x="9953" y="31612"/>
                </a:cubicBezTo>
                <a:cubicBezTo>
                  <a:pt x="7920" y="33256"/>
                  <a:pt x="6075" y="34120"/>
                  <a:pt x="4681" y="34120"/>
                </a:cubicBezTo>
                <a:cubicBezTo>
                  <a:pt x="4197" y="34120"/>
                  <a:pt x="3767" y="34015"/>
                  <a:pt x="3402" y="33804"/>
                </a:cubicBezTo>
                <a:cubicBezTo>
                  <a:pt x="1964" y="32982"/>
                  <a:pt x="1462" y="30494"/>
                  <a:pt x="2032" y="27002"/>
                </a:cubicBezTo>
                <a:cubicBezTo>
                  <a:pt x="2626" y="23258"/>
                  <a:pt x="4338" y="18762"/>
                  <a:pt x="6871" y="14402"/>
                </a:cubicBezTo>
                <a:cubicBezTo>
                  <a:pt x="9405" y="10020"/>
                  <a:pt x="12441" y="6299"/>
                  <a:pt x="15408" y="3903"/>
                </a:cubicBezTo>
                <a:cubicBezTo>
                  <a:pt x="17441" y="2259"/>
                  <a:pt x="19286" y="1395"/>
                  <a:pt x="20680" y="1395"/>
                </a:cubicBezTo>
                <a:close/>
                <a:moveTo>
                  <a:pt x="20699" y="1"/>
                </a:moveTo>
                <a:cubicBezTo>
                  <a:pt x="18958" y="1"/>
                  <a:pt x="16846" y="960"/>
                  <a:pt x="14541" y="2830"/>
                </a:cubicBezTo>
                <a:cubicBezTo>
                  <a:pt x="11436" y="5318"/>
                  <a:pt x="8287" y="9175"/>
                  <a:pt x="5684" y="13695"/>
                </a:cubicBezTo>
                <a:cubicBezTo>
                  <a:pt x="3060" y="18214"/>
                  <a:pt x="1279" y="22870"/>
                  <a:pt x="663" y="26796"/>
                </a:cubicBezTo>
                <a:cubicBezTo>
                  <a:pt x="1" y="30951"/>
                  <a:pt x="709" y="33849"/>
                  <a:pt x="2694" y="34991"/>
                </a:cubicBezTo>
                <a:cubicBezTo>
                  <a:pt x="3279" y="35326"/>
                  <a:pt x="3940" y="35492"/>
                  <a:pt x="4666" y="35492"/>
                </a:cubicBezTo>
                <a:cubicBezTo>
                  <a:pt x="6406" y="35492"/>
                  <a:pt x="8517" y="34538"/>
                  <a:pt x="10820" y="32685"/>
                </a:cubicBezTo>
                <a:cubicBezTo>
                  <a:pt x="13924" y="30197"/>
                  <a:pt x="17074" y="26317"/>
                  <a:pt x="19676" y="21798"/>
                </a:cubicBezTo>
                <a:cubicBezTo>
                  <a:pt x="22301" y="17278"/>
                  <a:pt x="24082" y="12645"/>
                  <a:pt x="24698" y="8719"/>
                </a:cubicBezTo>
                <a:cubicBezTo>
                  <a:pt x="25360" y="4565"/>
                  <a:pt x="24629" y="1643"/>
                  <a:pt x="22667" y="502"/>
                </a:cubicBezTo>
                <a:cubicBezTo>
                  <a:pt x="22083" y="166"/>
                  <a:pt x="21423" y="1"/>
                  <a:pt x="20699" y="1"/>
                </a:cubicBezTo>
                <a:close/>
              </a:path>
            </a:pathLst>
          </a:custGeom>
          <a:solidFill>
            <a:srgbClr val="E861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6860880" y="1662382"/>
            <a:ext cx="261136" cy="297072"/>
          </a:xfrm>
          <a:custGeom>
            <a:avLst/>
            <a:gdLst/>
            <a:ahLst/>
            <a:cxnLst/>
            <a:rect l="l" t="t" r="r" b="b"/>
            <a:pathLst>
              <a:path w="11939" h="13582" extrusionOk="0">
                <a:moveTo>
                  <a:pt x="5707" y="1"/>
                </a:moveTo>
                <a:lnTo>
                  <a:pt x="2854" y="4908"/>
                </a:lnTo>
                <a:lnTo>
                  <a:pt x="1" y="9839"/>
                </a:lnTo>
                <a:cubicBezTo>
                  <a:pt x="2169" y="11071"/>
                  <a:pt x="4223" y="12327"/>
                  <a:pt x="6004" y="13582"/>
                </a:cubicBezTo>
                <a:cubicBezTo>
                  <a:pt x="7145" y="12075"/>
                  <a:pt x="8263" y="10409"/>
                  <a:pt x="9290" y="8629"/>
                </a:cubicBezTo>
                <a:cubicBezTo>
                  <a:pt x="10318" y="6848"/>
                  <a:pt x="11208" y="5068"/>
                  <a:pt x="11938" y="3311"/>
                </a:cubicBezTo>
                <a:cubicBezTo>
                  <a:pt x="9952" y="2398"/>
                  <a:pt x="7875" y="1233"/>
                  <a:pt x="5707" y="1"/>
                </a:cubicBezTo>
                <a:close/>
              </a:path>
            </a:pathLst>
          </a:custGeom>
          <a:solidFill>
            <a:srgbClr val="FFDE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6848391" y="1660020"/>
            <a:ext cx="150308" cy="219644"/>
          </a:xfrm>
          <a:custGeom>
            <a:avLst/>
            <a:gdLst/>
            <a:ahLst/>
            <a:cxnLst/>
            <a:rect l="l" t="t" r="r" b="b"/>
            <a:pathLst>
              <a:path w="6872" h="10042" extrusionOk="0">
                <a:moveTo>
                  <a:pt x="5870" y="0"/>
                </a:moveTo>
                <a:cubicBezTo>
                  <a:pt x="5446" y="0"/>
                  <a:pt x="4888" y="269"/>
                  <a:pt x="4269" y="771"/>
                </a:cubicBezTo>
                <a:cubicBezTo>
                  <a:pt x="3356" y="1501"/>
                  <a:pt x="2420" y="2642"/>
                  <a:pt x="1644" y="3989"/>
                </a:cubicBezTo>
                <a:cubicBezTo>
                  <a:pt x="868" y="5336"/>
                  <a:pt x="343" y="6705"/>
                  <a:pt x="161" y="7847"/>
                </a:cubicBezTo>
                <a:cubicBezTo>
                  <a:pt x="1" y="8919"/>
                  <a:pt x="138" y="9673"/>
                  <a:pt x="572" y="9947"/>
                </a:cubicBezTo>
                <a:cubicBezTo>
                  <a:pt x="688" y="10010"/>
                  <a:pt x="822" y="10042"/>
                  <a:pt x="971" y="10042"/>
                </a:cubicBezTo>
                <a:cubicBezTo>
                  <a:pt x="1407" y="10042"/>
                  <a:pt x="1973" y="9772"/>
                  <a:pt x="2603" y="9262"/>
                </a:cubicBezTo>
                <a:cubicBezTo>
                  <a:pt x="3493" y="8531"/>
                  <a:pt x="4429" y="7390"/>
                  <a:pt x="5205" y="6043"/>
                </a:cubicBezTo>
                <a:cubicBezTo>
                  <a:pt x="5981" y="4697"/>
                  <a:pt x="6506" y="3327"/>
                  <a:pt x="6689" y="2186"/>
                </a:cubicBezTo>
                <a:cubicBezTo>
                  <a:pt x="6871" y="1113"/>
                  <a:pt x="6712" y="360"/>
                  <a:pt x="6278" y="109"/>
                </a:cubicBezTo>
                <a:cubicBezTo>
                  <a:pt x="6162" y="36"/>
                  <a:pt x="6025" y="0"/>
                  <a:pt x="5870" y="0"/>
                </a:cubicBezTo>
                <a:close/>
              </a:path>
            </a:pathLst>
          </a:custGeom>
          <a:solidFill>
            <a:srgbClr val="FFEF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7434055" y="2361045"/>
            <a:ext cx="121327" cy="125986"/>
          </a:xfrm>
          <a:custGeom>
            <a:avLst/>
            <a:gdLst/>
            <a:ahLst/>
            <a:cxnLst/>
            <a:rect l="l" t="t" r="r" b="b"/>
            <a:pathLst>
              <a:path w="5547" h="5760" extrusionOk="0">
                <a:moveTo>
                  <a:pt x="3379" y="0"/>
                </a:moveTo>
                <a:cubicBezTo>
                  <a:pt x="3164" y="0"/>
                  <a:pt x="2951" y="98"/>
                  <a:pt x="2808" y="289"/>
                </a:cubicBezTo>
                <a:lnTo>
                  <a:pt x="274" y="3393"/>
                </a:lnTo>
                <a:cubicBezTo>
                  <a:pt x="0" y="3736"/>
                  <a:pt x="46" y="4238"/>
                  <a:pt x="411" y="4489"/>
                </a:cubicBezTo>
                <a:lnTo>
                  <a:pt x="1940" y="5607"/>
                </a:lnTo>
                <a:cubicBezTo>
                  <a:pt x="2081" y="5711"/>
                  <a:pt x="2241" y="5760"/>
                  <a:pt x="2398" y="5760"/>
                </a:cubicBezTo>
                <a:cubicBezTo>
                  <a:pt x="2623" y="5760"/>
                  <a:pt x="2842" y="5659"/>
                  <a:pt x="2990" y="5470"/>
                </a:cubicBezTo>
                <a:lnTo>
                  <a:pt x="5296" y="2595"/>
                </a:lnTo>
                <a:cubicBezTo>
                  <a:pt x="5547" y="2298"/>
                  <a:pt x="5524" y="1864"/>
                  <a:pt x="5250" y="1590"/>
                </a:cubicBezTo>
                <a:lnTo>
                  <a:pt x="3926" y="244"/>
                </a:lnTo>
                <a:cubicBezTo>
                  <a:pt x="3774" y="81"/>
                  <a:pt x="3575" y="0"/>
                  <a:pt x="3379" y="0"/>
                </a:cubicBezTo>
                <a:close/>
              </a:path>
            </a:pathLst>
          </a:custGeom>
          <a:solidFill>
            <a:srgbClr val="BE4E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7462994" y="2393703"/>
            <a:ext cx="339024" cy="647667"/>
          </a:xfrm>
          <a:custGeom>
            <a:avLst/>
            <a:gdLst/>
            <a:ahLst/>
            <a:cxnLst/>
            <a:rect l="l" t="t" r="r" b="b"/>
            <a:pathLst>
              <a:path w="15500" h="29611" extrusionOk="0">
                <a:moveTo>
                  <a:pt x="4648" y="1"/>
                </a:moveTo>
                <a:cubicBezTo>
                  <a:pt x="4567" y="1"/>
                  <a:pt x="4486" y="10"/>
                  <a:pt x="4406" y="29"/>
                </a:cubicBezTo>
                <a:lnTo>
                  <a:pt x="1804" y="577"/>
                </a:lnTo>
                <a:cubicBezTo>
                  <a:pt x="1955" y="1332"/>
                  <a:pt x="2637" y="1883"/>
                  <a:pt x="3405" y="1883"/>
                </a:cubicBezTo>
                <a:cubicBezTo>
                  <a:pt x="3449" y="1883"/>
                  <a:pt x="3494" y="1881"/>
                  <a:pt x="3539" y="1878"/>
                </a:cubicBezTo>
                <a:lnTo>
                  <a:pt x="4520" y="1809"/>
                </a:lnTo>
                <a:lnTo>
                  <a:pt x="4520" y="1809"/>
                </a:lnTo>
                <a:cubicBezTo>
                  <a:pt x="1667" y="3521"/>
                  <a:pt x="3425" y="6465"/>
                  <a:pt x="3425" y="6465"/>
                </a:cubicBezTo>
                <a:lnTo>
                  <a:pt x="572" y="23151"/>
                </a:lnTo>
                <a:cubicBezTo>
                  <a:pt x="1" y="26529"/>
                  <a:pt x="2603" y="29610"/>
                  <a:pt x="6004" y="29610"/>
                </a:cubicBezTo>
                <a:cubicBezTo>
                  <a:pt x="8309" y="29610"/>
                  <a:pt x="10386" y="28286"/>
                  <a:pt x="11345" y="26209"/>
                </a:cubicBezTo>
                <a:cubicBezTo>
                  <a:pt x="13034" y="22534"/>
                  <a:pt x="15499" y="17170"/>
                  <a:pt x="15499" y="17170"/>
                </a:cubicBezTo>
                <a:lnTo>
                  <a:pt x="9451" y="14295"/>
                </a:lnTo>
                <a:lnTo>
                  <a:pt x="6917" y="19978"/>
                </a:lnTo>
                <a:lnTo>
                  <a:pt x="6552" y="6443"/>
                </a:lnTo>
                <a:lnTo>
                  <a:pt x="6712" y="2174"/>
                </a:lnTo>
                <a:cubicBezTo>
                  <a:pt x="6734" y="1878"/>
                  <a:pt x="6620" y="1581"/>
                  <a:pt x="6415" y="1353"/>
                </a:cubicBezTo>
                <a:lnTo>
                  <a:pt x="5479" y="371"/>
                </a:lnTo>
                <a:cubicBezTo>
                  <a:pt x="5262" y="136"/>
                  <a:pt x="4958" y="1"/>
                  <a:pt x="4648" y="1"/>
                </a:cubicBezTo>
                <a:close/>
              </a:path>
            </a:pathLst>
          </a:custGeom>
          <a:solidFill>
            <a:srgbClr val="D56C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7664712" y="2706363"/>
            <a:ext cx="137316" cy="225177"/>
          </a:xfrm>
          <a:custGeom>
            <a:avLst/>
            <a:gdLst/>
            <a:ahLst/>
            <a:cxnLst/>
            <a:rect l="l" t="t" r="r" b="b"/>
            <a:pathLst>
              <a:path w="6278" h="10295" extrusionOk="0">
                <a:moveTo>
                  <a:pt x="229" y="1"/>
                </a:moveTo>
                <a:lnTo>
                  <a:pt x="0" y="480"/>
                </a:lnTo>
                <a:lnTo>
                  <a:pt x="1918" y="2215"/>
                </a:lnTo>
                <a:cubicBezTo>
                  <a:pt x="1689" y="2671"/>
                  <a:pt x="434" y="6414"/>
                  <a:pt x="2853" y="10295"/>
                </a:cubicBezTo>
                <a:lnTo>
                  <a:pt x="6277" y="2876"/>
                </a:lnTo>
                <a:lnTo>
                  <a:pt x="229" y="1"/>
                </a:ln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7614271" y="2822687"/>
            <a:ext cx="51050" cy="71917"/>
          </a:xfrm>
          <a:custGeom>
            <a:avLst/>
            <a:gdLst/>
            <a:ahLst/>
            <a:cxnLst/>
            <a:rect l="l" t="t" r="r" b="b"/>
            <a:pathLst>
              <a:path w="2334" h="3288" extrusionOk="0">
                <a:moveTo>
                  <a:pt x="186" y="0"/>
                </a:moveTo>
                <a:cubicBezTo>
                  <a:pt x="169" y="0"/>
                  <a:pt x="161" y="1"/>
                  <a:pt x="161" y="1"/>
                </a:cubicBezTo>
                <a:lnTo>
                  <a:pt x="1" y="366"/>
                </a:lnTo>
                <a:lnTo>
                  <a:pt x="2055" y="3288"/>
                </a:lnTo>
                <a:cubicBezTo>
                  <a:pt x="2333" y="101"/>
                  <a:pt x="427" y="0"/>
                  <a:pt x="186" y="0"/>
                </a:cubicBezTo>
                <a:close/>
              </a:path>
            </a:pathLst>
          </a:custGeom>
          <a:solidFill>
            <a:srgbClr val="A13E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7652222" y="2481700"/>
            <a:ext cx="185741" cy="254640"/>
          </a:xfrm>
          <a:custGeom>
            <a:avLst/>
            <a:gdLst/>
            <a:ahLst/>
            <a:cxnLst/>
            <a:rect l="l" t="t" r="r" b="b"/>
            <a:pathLst>
              <a:path w="8492" h="11642" extrusionOk="0">
                <a:moveTo>
                  <a:pt x="8492" y="0"/>
                </a:moveTo>
                <a:lnTo>
                  <a:pt x="8492" y="0"/>
                </a:lnTo>
                <a:cubicBezTo>
                  <a:pt x="6780" y="251"/>
                  <a:pt x="5273" y="1233"/>
                  <a:pt x="4383" y="2716"/>
                </a:cubicBezTo>
                <a:lnTo>
                  <a:pt x="1" y="9906"/>
                </a:lnTo>
                <a:lnTo>
                  <a:pt x="3653" y="11641"/>
                </a:lnTo>
                <a:lnTo>
                  <a:pt x="849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7711631" y="2592030"/>
            <a:ext cx="80403" cy="144315"/>
          </a:xfrm>
          <a:custGeom>
            <a:avLst/>
            <a:gdLst/>
            <a:ahLst/>
            <a:cxnLst/>
            <a:rect l="l" t="t" r="r" b="b"/>
            <a:pathLst>
              <a:path w="3676" h="6598" extrusionOk="0">
                <a:moveTo>
                  <a:pt x="3676" y="1"/>
                </a:moveTo>
                <a:cubicBezTo>
                  <a:pt x="2352" y="1050"/>
                  <a:pt x="1416" y="2625"/>
                  <a:pt x="1" y="6141"/>
                </a:cubicBezTo>
                <a:lnTo>
                  <a:pt x="937" y="6597"/>
                </a:lnTo>
                <a:lnTo>
                  <a:pt x="3676" y="1"/>
                </a:lnTo>
                <a:close/>
              </a:path>
            </a:pathLst>
          </a:custGeom>
          <a:solidFill>
            <a:srgbClr val="AD71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7916848" y="2360367"/>
            <a:ext cx="197224" cy="184604"/>
          </a:xfrm>
          <a:custGeom>
            <a:avLst/>
            <a:gdLst/>
            <a:ahLst/>
            <a:cxnLst/>
            <a:rect l="l" t="t" r="r" b="b"/>
            <a:pathLst>
              <a:path w="9017" h="8440" extrusionOk="0">
                <a:moveTo>
                  <a:pt x="6711" y="1"/>
                </a:moveTo>
                <a:lnTo>
                  <a:pt x="2169" y="982"/>
                </a:lnTo>
                <a:lnTo>
                  <a:pt x="2169" y="4725"/>
                </a:lnTo>
                <a:lnTo>
                  <a:pt x="0" y="5045"/>
                </a:lnTo>
                <a:cubicBezTo>
                  <a:pt x="23" y="6095"/>
                  <a:pt x="616" y="7122"/>
                  <a:pt x="1484" y="7716"/>
                </a:cubicBezTo>
                <a:cubicBezTo>
                  <a:pt x="2171" y="8206"/>
                  <a:pt x="3011" y="8439"/>
                  <a:pt x="3860" y="8439"/>
                </a:cubicBezTo>
                <a:cubicBezTo>
                  <a:pt x="4195" y="8439"/>
                  <a:pt x="4532" y="8403"/>
                  <a:pt x="4862" y="8332"/>
                </a:cubicBezTo>
                <a:cubicBezTo>
                  <a:pt x="6003" y="8081"/>
                  <a:pt x="7053" y="7419"/>
                  <a:pt x="7875" y="6597"/>
                </a:cubicBezTo>
                <a:cubicBezTo>
                  <a:pt x="8309" y="6186"/>
                  <a:pt x="8674" y="5707"/>
                  <a:pt x="9016" y="5228"/>
                </a:cubicBezTo>
                <a:lnTo>
                  <a:pt x="6711" y="4680"/>
                </a:lnTo>
                <a:lnTo>
                  <a:pt x="6711" y="1"/>
                </a:lnTo>
                <a:close/>
              </a:path>
            </a:pathLst>
          </a:custGeom>
          <a:solidFill>
            <a:srgbClr val="D56C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7964270" y="2360367"/>
            <a:ext cx="99367" cy="70626"/>
          </a:xfrm>
          <a:custGeom>
            <a:avLst/>
            <a:gdLst/>
            <a:ahLst/>
            <a:cxnLst/>
            <a:rect l="l" t="t" r="r" b="b"/>
            <a:pathLst>
              <a:path w="4543" h="3229" extrusionOk="0">
                <a:moveTo>
                  <a:pt x="4543" y="1"/>
                </a:moveTo>
                <a:lnTo>
                  <a:pt x="1" y="982"/>
                </a:lnTo>
                <a:lnTo>
                  <a:pt x="1" y="2877"/>
                </a:lnTo>
                <a:cubicBezTo>
                  <a:pt x="366" y="3124"/>
                  <a:pt x="763" y="3229"/>
                  <a:pt x="1173" y="3229"/>
                </a:cubicBezTo>
                <a:cubicBezTo>
                  <a:pt x="2350" y="3229"/>
                  <a:pt x="3628" y="2366"/>
                  <a:pt x="4543" y="1553"/>
                </a:cubicBezTo>
                <a:lnTo>
                  <a:pt x="4543" y="1"/>
                </a:lnTo>
                <a:close/>
              </a:path>
            </a:pathLst>
          </a:custGeom>
          <a:solidFill>
            <a:srgbClr val="A13E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7706643" y="2470698"/>
            <a:ext cx="612102" cy="879646"/>
          </a:xfrm>
          <a:custGeom>
            <a:avLst/>
            <a:gdLst/>
            <a:ahLst/>
            <a:cxnLst/>
            <a:rect l="l" t="t" r="r" b="b"/>
            <a:pathLst>
              <a:path w="27985" h="40217" extrusionOk="0">
                <a:moveTo>
                  <a:pt x="9610" y="1"/>
                </a:moveTo>
                <a:lnTo>
                  <a:pt x="6004" y="503"/>
                </a:lnTo>
                <a:lnTo>
                  <a:pt x="754" y="13126"/>
                </a:lnTo>
                <a:cubicBezTo>
                  <a:pt x="1" y="14929"/>
                  <a:pt x="594" y="17006"/>
                  <a:pt x="2169" y="18147"/>
                </a:cubicBezTo>
                <a:cubicBezTo>
                  <a:pt x="3379" y="19037"/>
                  <a:pt x="4041" y="20498"/>
                  <a:pt x="3881" y="22005"/>
                </a:cubicBezTo>
                <a:cubicBezTo>
                  <a:pt x="3402" y="26296"/>
                  <a:pt x="2397" y="35061"/>
                  <a:pt x="1507" y="38188"/>
                </a:cubicBezTo>
                <a:cubicBezTo>
                  <a:pt x="6110" y="39709"/>
                  <a:pt x="10587" y="40217"/>
                  <a:pt x="14509" y="40217"/>
                </a:cubicBezTo>
                <a:cubicBezTo>
                  <a:pt x="22354" y="40217"/>
                  <a:pt x="27984" y="38188"/>
                  <a:pt x="27984" y="38188"/>
                </a:cubicBezTo>
                <a:cubicBezTo>
                  <a:pt x="27984" y="33828"/>
                  <a:pt x="23351" y="29993"/>
                  <a:pt x="23351" y="24310"/>
                </a:cubicBezTo>
                <a:cubicBezTo>
                  <a:pt x="23351" y="18604"/>
                  <a:pt x="26638" y="6141"/>
                  <a:pt x="23556" y="1325"/>
                </a:cubicBezTo>
                <a:lnTo>
                  <a:pt x="18626" y="184"/>
                </a:lnTo>
                <a:cubicBezTo>
                  <a:pt x="18284" y="663"/>
                  <a:pt x="17919" y="1142"/>
                  <a:pt x="17485" y="1553"/>
                </a:cubicBezTo>
                <a:cubicBezTo>
                  <a:pt x="16663" y="2375"/>
                  <a:pt x="15613" y="3037"/>
                  <a:pt x="14472" y="3288"/>
                </a:cubicBezTo>
                <a:cubicBezTo>
                  <a:pt x="14142" y="3359"/>
                  <a:pt x="13805" y="3395"/>
                  <a:pt x="13470" y="3395"/>
                </a:cubicBezTo>
                <a:cubicBezTo>
                  <a:pt x="12621" y="3395"/>
                  <a:pt x="11781" y="3162"/>
                  <a:pt x="11094" y="2672"/>
                </a:cubicBezTo>
                <a:cubicBezTo>
                  <a:pt x="10204" y="2078"/>
                  <a:pt x="9633" y="1051"/>
                  <a:pt x="96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7808509" y="2843161"/>
            <a:ext cx="280077" cy="48448"/>
          </a:xfrm>
          <a:custGeom>
            <a:avLst/>
            <a:gdLst/>
            <a:ahLst/>
            <a:cxnLst/>
            <a:rect l="l" t="t" r="r" b="b"/>
            <a:pathLst>
              <a:path w="12805" h="2215" extrusionOk="0">
                <a:moveTo>
                  <a:pt x="5001" y="1"/>
                </a:moveTo>
                <a:cubicBezTo>
                  <a:pt x="4536" y="1"/>
                  <a:pt x="4054" y="311"/>
                  <a:pt x="3721" y="663"/>
                </a:cubicBezTo>
                <a:cubicBezTo>
                  <a:pt x="3264" y="1119"/>
                  <a:pt x="2808" y="1690"/>
                  <a:pt x="2191" y="1781"/>
                </a:cubicBezTo>
                <a:cubicBezTo>
                  <a:pt x="2133" y="1787"/>
                  <a:pt x="2075" y="1790"/>
                  <a:pt x="2017" y="1790"/>
                </a:cubicBezTo>
                <a:cubicBezTo>
                  <a:pt x="1664" y="1790"/>
                  <a:pt x="1312" y="1686"/>
                  <a:pt x="959" y="1667"/>
                </a:cubicBezTo>
                <a:cubicBezTo>
                  <a:pt x="933" y="1665"/>
                  <a:pt x="908" y="1665"/>
                  <a:pt x="882" y="1665"/>
                </a:cubicBezTo>
                <a:cubicBezTo>
                  <a:pt x="490" y="1665"/>
                  <a:pt x="64" y="1829"/>
                  <a:pt x="0" y="2215"/>
                </a:cubicBezTo>
                <a:lnTo>
                  <a:pt x="12805" y="2215"/>
                </a:lnTo>
                <a:cubicBezTo>
                  <a:pt x="12141" y="1570"/>
                  <a:pt x="11136" y="1133"/>
                  <a:pt x="10196" y="1133"/>
                </a:cubicBezTo>
                <a:cubicBezTo>
                  <a:pt x="9972" y="1133"/>
                  <a:pt x="9752" y="1158"/>
                  <a:pt x="9541" y="1210"/>
                </a:cubicBezTo>
                <a:cubicBezTo>
                  <a:pt x="9039" y="1347"/>
                  <a:pt x="8582" y="1576"/>
                  <a:pt x="8080" y="1713"/>
                </a:cubicBezTo>
                <a:cubicBezTo>
                  <a:pt x="7892" y="1755"/>
                  <a:pt x="7695" y="1782"/>
                  <a:pt x="7500" y="1782"/>
                </a:cubicBezTo>
                <a:cubicBezTo>
                  <a:pt x="7173" y="1782"/>
                  <a:pt x="6854" y="1707"/>
                  <a:pt x="6597" y="1507"/>
                </a:cubicBezTo>
                <a:cubicBezTo>
                  <a:pt x="6117" y="1119"/>
                  <a:pt x="5980" y="366"/>
                  <a:pt x="5410" y="92"/>
                </a:cubicBezTo>
                <a:cubicBezTo>
                  <a:pt x="5278" y="29"/>
                  <a:pt x="5140" y="1"/>
                  <a:pt x="5001" y="1"/>
                </a:cubicBezTo>
                <a:close/>
              </a:path>
            </a:pathLst>
          </a:custGeom>
          <a:solidFill>
            <a:srgbClr val="AD71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7779045" y="2592030"/>
            <a:ext cx="495762" cy="604447"/>
          </a:xfrm>
          <a:custGeom>
            <a:avLst/>
            <a:gdLst/>
            <a:ahLst/>
            <a:cxnLst/>
            <a:rect l="l" t="t" r="r" b="b"/>
            <a:pathLst>
              <a:path w="22666" h="27635" extrusionOk="0">
                <a:moveTo>
                  <a:pt x="15019" y="1"/>
                </a:moveTo>
                <a:lnTo>
                  <a:pt x="16435" y="17051"/>
                </a:lnTo>
                <a:lnTo>
                  <a:pt x="5547" y="20247"/>
                </a:lnTo>
                <a:cubicBezTo>
                  <a:pt x="5547" y="20247"/>
                  <a:pt x="2624" y="17367"/>
                  <a:pt x="573" y="17367"/>
                </a:cubicBezTo>
                <a:cubicBezTo>
                  <a:pt x="534" y="17367"/>
                  <a:pt x="495" y="17368"/>
                  <a:pt x="457" y="17371"/>
                </a:cubicBezTo>
                <a:cubicBezTo>
                  <a:pt x="343" y="18535"/>
                  <a:pt x="183" y="19927"/>
                  <a:pt x="0" y="21411"/>
                </a:cubicBezTo>
                <a:cubicBezTo>
                  <a:pt x="1560" y="24110"/>
                  <a:pt x="3326" y="24573"/>
                  <a:pt x="4354" y="24573"/>
                </a:cubicBezTo>
                <a:cubicBezTo>
                  <a:pt x="4892" y="24573"/>
                  <a:pt x="5227" y="24446"/>
                  <a:pt x="5227" y="24446"/>
                </a:cubicBezTo>
                <a:lnTo>
                  <a:pt x="17987" y="27459"/>
                </a:lnTo>
                <a:cubicBezTo>
                  <a:pt x="18501" y="27577"/>
                  <a:pt x="19010" y="27634"/>
                  <a:pt x="19509" y="27634"/>
                </a:cubicBezTo>
                <a:cubicBezTo>
                  <a:pt x="20648" y="27634"/>
                  <a:pt x="21729" y="27337"/>
                  <a:pt x="22666" y="26797"/>
                </a:cubicBezTo>
                <a:cubicBezTo>
                  <a:pt x="21410" y="24401"/>
                  <a:pt x="20041" y="21867"/>
                  <a:pt x="20041" y="18763"/>
                </a:cubicBezTo>
                <a:cubicBezTo>
                  <a:pt x="20041" y="14335"/>
                  <a:pt x="22027" y="5844"/>
                  <a:pt x="21479" y="1"/>
                </a:cubicBezTo>
                <a:close/>
              </a:path>
            </a:pathLst>
          </a:custGeom>
          <a:solidFill>
            <a:srgbClr val="AD71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8099580" y="2494430"/>
            <a:ext cx="246634" cy="294316"/>
          </a:xfrm>
          <a:custGeom>
            <a:avLst/>
            <a:gdLst/>
            <a:ahLst/>
            <a:cxnLst/>
            <a:rect l="l" t="t" r="r" b="b"/>
            <a:pathLst>
              <a:path w="11276" h="13456" extrusionOk="0">
                <a:moveTo>
                  <a:pt x="4083" y="0"/>
                </a:moveTo>
                <a:cubicBezTo>
                  <a:pt x="3789" y="0"/>
                  <a:pt x="3492" y="34"/>
                  <a:pt x="3196" y="103"/>
                </a:cubicBezTo>
                <a:cubicBezTo>
                  <a:pt x="1256" y="582"/>
                  <a:pt x="0" y="2500"/>
                  <a:pt x="365" y="4463"/>
                </a:cubicBezTo>
                <a:lnTo>
                  <a:pt x="2032" y="13456"/>
                </a:lnTo>
                <a:lnTo>
                  <a:pt x="11276" y="12702"/>
                </a:lnTo>
                <a:lnTo>
                  <a:pt x="9564" y="4782"/>
                </a:lnTo>
                <a:cubicBezTo>
                  <a:pt x="9062" y="2454"/>
                  <a:pt x="7259" y="628"/>
                  <a:pt x="4953" y="103"/>
                </a:cubicBezTo>
                <a:cubicBezTo>
                  <a:pt x="4668" y="34"/>
                  <a:pt x="4377" y="0"/>
                  <a:pt x="408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7710143" y="2775768"/>
            <a:ext cx="627959" cy="379050"/>
          </a:xfrm>
          <a:custGeom>
            <a:avLst/>
            <a:gdLst/>
            <a:ahLst/>
            <a:cxnLst/>
            <a:rect l="l" t="t" r="r" b="b"/>
            <a:pathLst>
              <a:path w="28710" h="17330" extrusionOk="0">
                <a:moveTo>
                  <a:pt x="27208" y="0"/>
                </a:moveTo>
                <a:lnTo>
                  <a:pt x="20475" y="548"/>
                </a:lnTo>
                <a:lnTo>
                  <a:pt x="21936" y="10043"/>
                </a:lnTo>
                <a:lnTo>
                  <a:pt x="8469" y="12805"/>
                </a:lnTo>
                <a:lnTo>
                  <a:pt x="5638" y="9518"/>
                </a:lnTo>
                <a:cubicBezTo>
                  <a:pt x="5182" y="8971"/>
                  <a:pt x="4543" y="8605"/>
                  <a:pt x="3835" y="8537"/>
                </a:cubicBezTo>
                <a:cubicBezTo>
                  <a:pt x="3697" y="8520"/>
                  <a:pt x="3562" y="8512"/>
                  <a:pt x="3431" y="8512"/>
                </a:cubicBezTo>
                <a:cubicBezTo>
                  <a:pt x="1599" y="8512"/>
                  <a:pt x="525" y="10043"/>
                  <a:pt x="525" y="10043"/>
                </a:cubicBezTo>
                <a:cubicBezTo>
                  <a:pt x="761" y="10326"/>
                  <a:pt x="1105" y="10490"/>
                  <a:pt x="1461" y="10490"/>
                </a:cubicBezTo>
                <a:cubicBezTo>
                  <a:pt x="1621" y="10490"/>
                  <a:pt x="1784" y="10457"/>
                  <a:pt x="1941" y="10386"/>
                </a:cubicBezTo>
                <a:cubicBezTo>
                  <a:pt x="2648" y="10089"/>
                  <a:pt x="3287" y="10089"/>
                  <a:pt x="3287" y="10089"/>
                </a:cubicBezTo>
                <a:lnTo>
                  <a:pt x="3287" y="10089"/>
                </a:lnTo>
                <a:cubicBezTo>
                  <a:pt x="1941" y="10545"/>
                  <a:pt x="1142" y="11093"/>
                  <a:pt x="640" y="11527"/>
                </a:cubicBezTo>
                <a:cubicBezTo>
                  <a:pt x="229" y="11915"/>
                  <a:pt x="0" y="12486"/>
                  <a:pt x="92" y="13056"/>
                </a:cubicBezTo>
                <a:lnTo>
                  <a:pt x="206" y="14083"/>
                </a:lnTo>
                <a:cubicBezTo>
                  <a:pt x="281" y="14593"/>
                  <a:pt x="709" y="14905"/>
                  <a:pt x="1150" y="14905"/>
                </a:cubicBezTo>
                <a:cubicBezTo>
                  <a:pt x="1381" y="14905"/>
                  <a:pt x="1615" y="14820"/>
                  <a:pt x="1804" y="14631"/>
                </a:cubicBezTo>
                <a:cubicBezTo>
                  <a:pt x="2534" y="13878"/>
                  <a:pt x="3059" y="13718"/>
                  <a:pt x="3059" y="13718"/>
                </a:cubicBezTo>
                <a:cubicBezTo>
                  <a:pt x="3914" y="15300"/>
                  <a:pt x="5209" y="15685"/>
                  <a:pt x="6266" y="15685"/>
                </a:cubicBezTo>
                <a:cubicBezTo>
                  <a:pt x="7268" y="15685"/>
                  <a:pt x="8058" y="15339"/>
                  <a:pt x="8058" y="15339"/>
                </a:cubicBezTo>
                <a:lnTo>
                  <a:pt x="22073" y="17279"/>
                </a:lnTo>
                <a:cubicBezTo>
                  <a:pt x="22326" y="17313"/>
                  <a:pt x="22577" y="17330"/>
                  <a:pt x="22825" y="17330"/>
                </a:cubicBezTo>
                <a:cubicBezTo>
                  <a:pt x="26057" y="17330"/>
                  <a:pt x="28710" y="14513"/>
                  <a:pt x="28349" y="11185"/>
                </a:cubicBezTo>
                <a:lnTo>
                  <a:pt x="27208" y="0"/>
                </a:lnTo>
                <a:close/>
              </a:path>
            </a:pathLst>
          </a:custGeom>
          <a:solidFill>
            <a:srgbClr val="D56C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8187949" y="2980964"/>
            <a:ext cx="79397" cy="53938"/>
          </a:xfrm>
          <a:custGeom>
            <a:avLst/>
            <a:gdLst/>
            <a:ahLst/>
            <a:cxnLst/>
            <a:rect l="l" t="t" r="r" b="b"/>
            <a:pathLst>
              <a:path w="3630" h="2466" extrusionOk="0">
                <a:moveTo>
                  <a:pt x="969" y="0"/>
                </a:moveTo>
                <a:cubicBezTo>
                  <a:pt x="649" y="0"/>
                  <a:pt x="326" y="35"/>
                  <a:pt x="0" y="46"/>
                </a:cubicBezTo>
                <a:lnTo>
                  <a:pt x="92" y="662"/>
                </a:lnTo>
                <a:lnTo>
                  <a:pt x="3629" y="2466"/>
                </a:lnTo>
                <a:cubicBezTo>
                  <a:pt x="2842" y="309"/>
                  <a:pt x="1926" y="0"/>
                  <a:pt x="969" y="0"/>
                </a:cubicBezTo>
                <a:close/>
              </a:path>
            </a:pathLst>
          </a:custGeom>
          <a:solidFill>
            <a:srgbClr val="A13E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8157982" y="2775768"/>
            <a:ext cx="148296" cy="54922"/>
          </a:xfrm>
          <a:custGeom>
            <a:avLst/>
            <a:gdLst/>
            <a:ahLst/>
            <a:cxnLst/>
            <a:rect l="l" t="t" r="r" b="b"/>
            <a:pathLst>
              <a:path w="6780" h="2511" extrusionOk="0">
                <a:moveTo>
                  <a:pt x="6734" y="0"/>
                </a:moveTo>
                <a:lnTo>
                  <a:pt x="1" y="548"/>
                </a:lnTo>
                <a:lnTo>
                  <a:pt x="320" y="2511"/>
                </a:lnTo>
                <a:lnTo>
                  <a:pt x="6780" y="548"/>
                </a:lnTo>
                <a:lnTo>
                  <a:pt x="6734" y="0"/>
                </a:ln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7888872" y="2105737"/>
            <a:ext cx="224696" cy="300572"/>
          </a:xfrm>
          <a:custGeom>
            <a:avLst/>
            <a:gdLst/>
            <a:ahLst/>
            <a:cxnLst/>
            <a:rect l="l" t="t" r="r" b="b"/>
            <a:pathLst>
              <a:path w="10273" h="13742" extrusionOk="0">
                <a:moveTo>
                  <a:pt x="5913" y="1"/>
                </a:moveTo>
                <a:cubicBezTo>
                  <a:pt x="4634" y="1507"/>
                  <a:pt x="2808" y="2489"/>
                  <a:pt x="868" y="2763"/>
                </a:cubicBezTo>
                <a:cubicBezTo>
                  <a:pt x="868" y="2785"/>
                  <a:pt x="845" y="2808"/>
                  <a:pt x="823" y="2808"/>
                </a:cubicBezTo>
                <a:lnTo>
                  <a:pt x="389" y="4840"/>
                </a:lnTo>
                <a:cubicBezTo>
                  <a:pt x="1" y="6666"/>
                  <a:pt x="24" y="8560"/>
                  <a:pt x="457" y="10386"/>
                </a:cubicBezTo>
                <a:lnTo>
                  <a:pt x="480" y="10546"/>
                </a:lnTo>
                <a:cubicBezTo>
                  <a:pt x="663" y="11276"/>
                  <a:pt x="982" y="11961"/>
                  <a:pt x="1485" y="12486"/>
                </a:cubicBezTo>
                <a:cubicBezTo>
                  <a:pt x="2261" y="13314"/>
                  <a:pt x="3313" y="13741"/>
                  <a:pt x="4372" y="13741"/>
                </a:cubicBezTo>
                <a:cubicBezTo>
                  <a:pt x="4744" y="13741"/>
                  <a:pt x="5117" y="13689"/>
                  <a:pt x="5479" y="13582"/>
                </a:cubicBezTo>
                <a:lnTo>
                  <a:pt x="7168" y="13102"/>
                </a:lnTo>
                <a:cubicBezTo>
                  <a:pt x="8150" y="12829"/>
                  <a:pt x="9040" y="12326"/>
                  <a:pt x="9747" y="11642"/>
                </a:cubicBezTo>
                <a:cubicBezTo>
                  <a:pt x="9747" y="11117"/>
                  <a:pt x="9816" y="10569"/>
                  <a:pt x="9953" y="10067"/>
                </a:cubicBezTo>
                <a:cubicBezTo>
                  <a:pt x="10272" y="9085"/>
                  <a:pt x="10181" y="8035"/>
                  <a:pt x="9884" y="7054"/>
                </a:cubicBezTo>
                <a:cubicBezTo>
                  <a:pt x="9656" y="6278"/>
                  <a:pt x="9633" y="5456"/>
                  <a:pt x="9884" y="4703"/>
                </a:cubicBezTo>
                <a:cubicBezTo>
                  <a:pt x="9040" y="4109"/>
                  <a:pt x="8150" y="3493"/>
                  <a:pt x="7419" y="2717"/>
                </a:cubicBezTo>
                <a:cubicBezTo>
                  <a:pt x="6689" y="1964"/>
                  <a:pt x="6118" y="1051"/>
                  <a:pt x="5913" y="1"/>
                </a:cubicBezTo>
                <a:close/>
              </a:path>
            </a:pathLst>
          </a:custGeom>
          <a:solidFill>
            <a:srgbClr val="D56C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8010708" y="2218670"/>
            <a:ext cx="66427" cy="31387"/>
          </a:xfrm>
          <a:custGeom>
            <a:avLst/>
            <a:gdLst/>
            <a:ahLst/>
            <a:cxnLst/>
            <a:rect l="l" t="t" r="r" b="b"/>
            <a:pathLst>
              <a:path w="3037" h="1435" extrusionOk="0">
                <a:moveTo>
                  <a:pt x="944" y="1"/>
                </a:moveTo>
                <a:cubicBezTo>
                  <a:pt x="593" y="1"/>
                  <a:pt x="246" y="96"/>
                  <a:pt x="0" y="316"/>
                </a:cubicBezTo>
                <a:lnTo>
                  <a:pt x="3036" y="1434"/>
                </a:lnTo>
                <a:cubicBezTo>
                  <a:pt x="2739" y="932"/>
                  <a:pt x="2237" y="384"/>
                  <a:pt x="1712" y="156"/>
                </a:cubicBezTo>
                <a:cubicBezTo>
                  <a:pt x="1484" y="57"/>
                  <a:pt x="1213" y="1"/>
                  <a:pt x="944" y="1"/>
                </a:cubicBez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8010708" y="2250475"/>
            <a:ext cx="24978" cy="25066"/>
          </a:xfrm>
          <a:custGeom>
            <a:avLst/>
            <a:gdLst/>
            <a:ahLst/>
            <a:cxnLst/>
            <a:rect l="l" t="t" r="r" b="b"/>
            <a:pathLst>
              <a:path w="1142" h="1146" extrusionOk="0">
                <a:moveTo>
                  <a:pt x="630" y="0"/>
                </a:moveTo>
                <a:cubicBezTo>
                  <a:pt x="419" y="0"/>
                  <a:pt x="207" y="151"/>
                  <a:pt x="114" y="391"/>
                </a:cubicBezTo>
                <a:cubicBezTo>
                  <a:pt x="0" y="711"/>
                  <a:pt x="114" y="1030"/>
                  <a:pt x="365" y="1121"/>
                </a:cubicBezTo>
                <a:cubicBezTo>
                  <a:pt x="410" y="1138"/>
                  <a:pt x="455" y="1145"/>
                  <a:pt x="501" y="1145"/>
                </a:cubicBezTo>
                <a:cubicBezTo>
                  <a:pt x="715" y="1145"/>
                  <a:pt x="933" y="978"/>
                  <a:pt x="1027" y="733"/>
                </a:cubicBezTo>
                <a:cubicBezTo>
                  <a:pt x="1142" y="437"/>
                  <a:pt x="1027" y="117"/>
                  <a:pt x="776" y="26"/>
                </a:cubicBezTo>
                <a:cubicBezTo>
                  <a:pt x="729" y="9"/>
                  <a:pt x="679" y="0"/>
                  <a:pt x="630" y="0"/>
                </a:cubicBez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7906852" y="2178817"/>
            <a:ext cx="38474" cy="22310"/>
          </a:xfrm>
          <a:custGeom>
            <a:avLst/>
            <a:gdLst/>
            <a:ahLst/>
            <a:cxnLst/>
            <a:rect l="l" t="t" r="r" b="b"/>
            <a:pathLst>
              <a:path w="1759" h="1020" extrusionOk="0">
                <a:moveTo>
                  <a:pt x="1018" y="1"/>
                </a:moveTo>
                <a:cubicBezTo>
                  <a:pt x="710" y="1"/>
                  <a:pt x="313" y="165"/>
                  <a:pt x="1" y="380"/>
                </a:cubicBezTo>
                <a:lnTo>
                  <a:pt x="1735" y="1019"/>
                </a:lnTo>
                <a:cubicBezTo>
                  <a:pt x="1758" y="494"/>
                  <a:pt x="1484" y="106"/>
                  <a:pt x="1165" y="15"/>
                </a:cubicBezTo>
                <a:cubicBezTo>
                  <a:pt x="1119" y="5"/>
                  <a:pt x="1069" y="1"/>
                  <a:pt x="1018" y="1"/>
                </a:cubicBez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7912845" y="2212940"/>
            <a:ext cx="16492" cy="24278"/>
          </a:xfrm>
          <a:custGeom>
            <a:avLst/>
            <a:gdLst/>
            <a:ahLst/>
            <a:cxnLst/>
            <a:rect l="l" t="t" r="r" b="b"/>
            <a:pathLst>
              <a:path w="754" h="1110" extrusionOk="0">
                <a:moveTo>
                  <a:pt x="531" y="1"/>
                </a:moveTo>
                <a:cubicBezTo>
                  <a:pt x="396" y="1"/>
                  <a:pt x="218" y="195"/>
                  <a:pt x="115" y="464"/>
                </a:cubicBezTo>
                <a:cubicBezTo>
                  <a:pt x="0" y="760"/>
                  <a:pt x="23" y="1034"/>
                  <a:pt x="183" y="1103"/>
                </a:cubicBezTo>
                <a:cubicBezTo>
                  <a:pt x="196" y="1107"/>
                  <a:pt x="209" y="1109"/>
                  <a:pt x="223" y="1109"/>
                </a:cubicBezTo>
                <a:cubicBezTo>
                  <a:pt x="358" y="1109"/>
                  <a:pt x="536" y="915"/>
                  <a:pt x="640" y="646"/>
                </a:cubicBezTo>
                <a:cubicBezTo>
                  <a:pt x="754" y="350"/>
                  <a:pt x="708" y="76"/>
                  <a:pt x="571" y="7"/>
                </a:cubicBezTo>
                <a:cubicBezTo>
                  <a:pt x="558" y="3"/>
                  <a:pt x="545" y="1"/>
                  <a:pt x="531" y="1"/>
                </a:cubicBez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7926823" y="2280988"/>
            <a:ext cx="37468" cy="19773"/>
          </a:xfrm>
          <a:custGeom>
            <a:avLst/>
            <a:gdLst/>
            <a:ahLst/>
            <a:cxnLst/>
            <a:rect l="l" t="t" r="r" b="b"/>
            <a:pathLst>
              <a:path w="1713" h="904" extrusionOk="0">
                <a:moveTo>
                  <a:pt x="1" y="0"/>
                </a:moveTo>
                <a:cubicBezTo>
                  <a:pt x="23" y="343"/>
                  <a:pt x="275" y="708"/>
                  <a:pt x="617" y="845"/>
                </a:cubicBezTo>
                <a:cubicBezTo>
                  <a:pt x="710" y="885"/>
                  <a:pt x="819" y="904"/>
                  <a:pt x="933" y="904"/>
                </a:cubicBezTo>
                <a:cubicBezTo>
                  <a:pt x="1210" y="904"/>
                  <a:pt x="1519" y="794"/>
                  <a:pt x="1713" y="617"/>
                </a:cubicBezTo>
                <a:lnTo>
                  <a:pt x="1" y="0"/>
                </a:lnTo>
                <a:close/>
              </a:path>
            </a:pathLst>
          </a:custGeom>
          <a:solidFill>
            <a:srgbClr val="BE4E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7928813" y="2325917"/>
            <a:ext cx="88890" cy="26991"/>
          </a:xfrm>
          <a:custGeom>
            <a:avLst/>
            <a:gdLst/>
            <a:ahLst/>
            <a:cxnLst/>
            <a:rect l="l" t="t" r="r" b="b"/>
            <a:pathLst>
              <a:path w="4064" h="1234" extrusionOk="0">
                <a:moveTo>
                  <a:pt x="1" y="1"/>
                </a:moveTo>
                <a:lnTo>
                  <a:pt x="1" y="1"/>
                </a:lnTo>
                <a:cubicBezTo>
                  <a:pt x="161" y="503"/>
                  <a:pt x="594" y="891"/>
                  <a:pt x="1097" y="1073"/>
                </a:cubicBezTo>
                <a:cubicBezTo>
                  <a:pt x="1351" y="1183"/>
                  <a:pt x="1625" y="1234"/>
                  <a:pt x="1905" y="1234"/>
                </a:cubicBezTo>
                <a:cubicBezTo>
                  <a:pt x="2152" y="1234"/>
                  <a:pt x="2403" y="1194"/>
                  <a:pt x="2649" y="1119"/>
                </a:cubicBezTo>
                <a:cubicBezTo>
                  <a:pt x="3151" y="982"/>
                  <a:pt x="3653" y="594"/>
                  <a:pt x="4064" y="275"/>
                </a:cubicBezTo>
                <a:cubicBezTo>
                  <a:pt x="2717" y="183"/>
                  <a:pt x="1348" y="92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8037656" y="4525697"/>
            <a:ext cx="230689" cy="78982"/>
          </a:xfrm>
          <a:custGeom>
            <a:avLst/>
            <a:gdLst/>
            <a:ahLst/>
            <a:cxnLst/>
            <a:rect l="l" t="t" r="r" b="b"/>
            <a:pathLst>
              <a:path w="10547" h="3611" extrusionOk="0">
                <a:moveTo>
                  <a:pt x="640" y="1"/>
                </a:moveTo>
                <a:cubicBezTo>
                  <a:pt x="457" y="320"/>
                  <a:pt x="252" y="640"/>
                  <a:pt x="1" y="914"/>
                </a:cubicBezTo>
                <a:cubicBezTo>
                  <a:pt x="1804" y="1051"/>
                  <a:pt x="3516" y="2032"/>
                  <a:pt x="4475" y="3561"/>
                </a:cubicBezTo>
                <a:cubicBezTo>
                  <a:pt x="4798" y="3594"/>
                  <a:pt x="5125" y="3610"/>
                  <a:pt x="5454" y="3610"/>
                </a:cubicBezTo>
                <a:cubicBezTo>
                  <a:pt x="7195" y="3610"/>
                  <a:pt x="8991" y="3165"/>
                  <a:pt x="10546" y="2397"/>
                </a:cubicBezTo>
                <a:cubicBezTo>
                  <a:pt x="10204" y="868"/>
                  <a:pt x="9656" y="1"/>
                  <a:pt x="9656" y="1"/>
                </a:cubicBezTo>
                <a:close/>
              </a:path>
            </a:pathLst>
          </a:custGeom>
          <a:solidFill>
            <a:srgbClr val="D56C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7876404" y="4545667"/>
            <a:ext cx="401907" cy="133335"/>
          </a:xfrm>
          <a:custGeom>
            <a:avLst/>
            <a:gdLst/>
            <a:ahLst/>
            <a:cxnLst/>
            <a:rect l="l" t="t" r="r" b="b"/>
            <a:pathLst>
              <a:path w="18375" h="6096" extrusionOk="0">
                <a:moveTo>
                  <a:pt x="7373" y="1"/>
                </a:moveTo>
                <a:cubicBezTo>
                  <a:pt x="6757" y="800"/>
                  <a:pt x="5935" y="1439"/>
                  <a:pt x="5022" y="1872"/>
                </a:cubicBezTo>
                <a:cubicBezTo>
                  <a:pt x="3972" y="2375"/>
                  <a:pt x="2808" y="2580"/>
                  <a:pt x="1781" y="3151"/>
                </a:cubicBezTo>
                <a:cubicBezTo>
                  <a:pt x="753" y="3698"/>
                  <a:pt x="0" y="4954"/>
                  <a:pt x="206" y="6095"/>
                </a:cubicBezTo>
                <a:lnTo>
                  <a:pt x="18078" y="6095"/>
                </a:lnTo>
                <a:cubicBezTo>
                  <a:pt x="18375" y="4223"/>
                  <a:pt x="18192" y="2648"/>
                  <a:pt x="17918" y="1484"/>
                </a:cubicBezTo>
                <a:cubicBezTo>
                  <a:pt x="16363" y="2252"/>
                  <a:pt x="14567" y="2697"/>
                  <a:pt x="12826" y="2697"/>
                </a:cubicBezTo>
                <a:cubicBezTo>
                  <a:pt x="12497" y="2697"/>
                  <a:pt x="12170" y="2681"/>
                  <a:pt x="11847" y="2648"/>
                </a:cubicBezTo>
                <a:cubicBezTo>
                  <a:pt x="10888" y="1119"/>
                  <a:pt x="9176" y="138"/>
                  <a:pt x="7373" y="1"/>
                </a:cubicBez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8051633" y="4525697"/>
            <a:ext cx="197224" cy="23316"/>
          </a:xfrm>
          <a:custGeom>
            <a:avLst/>
            <a:gdLst/>
            <a:ahLst/>
            <a:cxnLst/>
            <a:rect l="l" t="t" r="r" b="b"/>
            <a:pathLst>
              <a:path w="9017" h="1066" extrusionOk="0">
                <a:moveTo>
                  <a:pt x="1" y="1"/>
                </a:moveTo>
                <a:cubicBezTo>
                  <a:pt x="1" y="1"/>
                  <a:pt x="2030" y="1066"/>
                  <a:pt x="4701" y="1066"/>
                </a:cubicBezTo>
                <a:cubicBezTo>
                  <a:pt x="6037" y="1066"/>
                  <a:pt x="7533" y="800"/>
                  <a:pt x="9017" y="1"/>
                </a:cubicBez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7632754" y="4525697"/>
            <a:ext cx="230667" cy="78982"/>
          </a:xfrm>
          <a:custGeom>
            <a:avLst/>
            <a:gdLst/>
            <a:ahLst/>
            <a:cxnLst/>
            <a:rect l="l" t="t" r="r" b="b"/>
            <a:pathLst>
              <a:path w="10546" h="3611" extrusionOk="0">
                <a:moveTo>
                  <a:pt x="640" y="1"/>
                </a:moveTo>
                <a:cubicBezTo>
                  <a:pt x="457" y="320"/>
                  <a:pt x="229" y="640"/>
                  <a:pt x="1" y="914"/>
                </a:cubicBezTo>
                <a:cubicBezTo>
                  <a:pt x="1804" y="1051"/>
                  <a:pt x="3516" y="2032"/>
                  <a:pt x="4474" y="3561"/>
                </a:cubicBezTo>
                <a:cubicBezTo>
                  <a:pt x="4797" y="3594"/>
                  <a:pt x="5125" y="3610"/>
                  <a:pt x="5454" y="3610"/>
                </a:cubicBezTo>
                <a:cubicBezTo>
                  <a:pt x="7194" y="3610"/>
                  <a:pt x="8991" y="3165"/>
                  <a:pt x="10546" y="2397"/>
                </a:cubicBezTo>
                <a:cubicBezTo>
                  <a:pt x="10203" y="868"/>
                  <a:pt x="9656" y="1"/>
                  <a:pt x="9656" y="1"/>
                </a:cubicBezTo>
                <a:close/>
              </a:path>
            </a:pathLst>
          </a:custGeom>
          <a:solidFill>
            <a:srgbClr val="D56C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7471481" y="4545667"/>
            <a:ext cx="401929" cy="133335"/>
          </a:xfrm>
          <a:custGeom>
            <a:avLst/>
            <a:gdLst/>
            <a:ahLst/>
            <a:cxnLst/>
            <a:rect l="l" t="t" r="r" b="b"/>
            <a:pathLst>
              <a:path w="18376" h="6096" extrusionOk="0">
                <a:moveTo>
                  <a:pt x="7374" y="1"/>
                </a:moveTo>
                <a:cubicBezTo>
                  <a:pt x="6757" y="800"/>
                  <a:pt x="5936" y="1439"/>
                  <a:pt x="5022" y="1872"/>
                </a:cubicBezTo>
                <a:cubicBezTo>
                  <a:pt x="3973" y="2375"/>
                  <a:pt x="2808" y="2580"/>
                  <a:pt x="1781" y="3151"/>
                </a:cubicBezTo>
                <a:cubicBezTo>
                  <a:pt x="754" y="3698"/>
                  <a:pt x="1" y="4954"/>
                  <a:pt x="184" y="6095"/>
                </a:cubicBezTo>
                <a:lnTo>
                  <a:pt x="18079" y="6095"/>
                </a:lnTo>
                <a:cubicBezTo>
                  <a:pt x="18375" y="4223"/>
                  <a:pt x="18193" y="2648"/>
                  <a:pt x="17919" y="1484"/>
                </a:cubicBezTo>
                <a:cubicBezTo>
                  <a:pt x="16364" y="2252"/>
                  <a:pt x="14567" y="2697"/>
                  <a:pt x="12827" y="2697"/>
                </a:cubicBezTo>
                <a:cubicBezTo>
                  <a:pt x="12498" y="2697"/>
                  <a:pt x="12170" y="2681"/>
                  <a:pt x="11847" y="2648"/>
                </a:cubicBezTo>
                <a:cubicBezTo>
                  <a:pt x="10889" y="1119"/>
                  <a:pt x="9177" y="138"/>
                  <a:pt x="7374" y="1"/>
                </a:cubicBez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7646732" y="4525697"/>
            <a:ext cx="197224" cy="23316"/>
          </a:xfrm>
          <a:custGeom>
            <a:avLst/>
            <a:gdLst/>
            <a:ahLst/>
            <a:cxnLst/>
            <a:rect l="l" t="t" r="r" b="b"/>
            <a:pathLst>
              <a:path w="9017" h="1066" extrusionOk="0">
                <a:moveTo>
                  <a:pt x="1" y="1"/>
                </a:moveTo>
                <a:cubicBezTo>
                  <a:pt x="1" y="1"/>
                  <a:pt x="2030" y="1066"/>
                  <a:pt x="4701" y="1066"/>
                </a:cubicBezTo>
                <a:cubicBezTo>
                  <a:pt x="6037" y="1066"/>
                  <a:pt x="7533" y="800"/>
                  <a:pt x="9017" y="1"/>
                </a:cubicBez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7840947" y="2470698"/>
            <a:ext cx="347007" cy="152386"/>
          </a:xfrm>
          <a:custGeom>
            <a:avLst/>
            <a:gdLst/>
            <a:ahLst/>
            <a:cxnLst/>
            <a:rect l="l" t="t" r="r" b="b"/>
            <a:pathLst>
              <a:path w="15865" h="6967" extrusionOk="0">
                <a:moveTo>
                  <a:pt x="46" y="1"/>
                </a:moveTo>
                <a:cubicBezTo>
                  <a:pt x="1" y="1302"/>
                  <a:pt x="548" y="3105"/>
                  <a:pt x="1279" y="4201"/>
                </a:cubicBezTo>
                <a:cubicBezTo>
                  <a:pt x="2055" y="5365"/>
                  <a:pt x="3242" y="6232"/>
                  <a:pt x="4566" y="6643"/>
                </a:cubicBezTo>
                <a:cubicBezTo>
                  <a:pt x="4794" y="6734"/>
                  <a:pt x="5045" y="6780"/>
                  <a:pt x="5296" y="6826"/>
                </a:cubicBezTo>
                <a:cubicBezTo>
                  <a:pt x="5730" y="5958"/>
                  <a:pt x="6163" y="5091"/>
                  <a:pt x="6597" y="4201"/>
                </a:cubicBezTo>
                <a:lnTo>
                  <a:pt x="6597" y="4201"/>
                </a:lnTo>
                <a:cubicBezTo>
                  <a:pt x="6483" y="5114"/>
                  <a:pt x="6392" y="6027"/>
                  <a:pt x="6278" y="6940"/>
                </a:cubicBezTo>
                <a:cubicBezTo>
                  <a:pt x="6471" y="6959"/>
                  <a:pt x="6659" y="6966"/>
                  <a:pt x="6846" y="6966"/>
                </a:cubicBezTo>
                <a:cubicBezTo>
                  <a:pt x="7101" y="6966"/>
                  <a:pt x="7351" y="6953"/>
                  <a:pt x="7601" y="6940"/>
                </a:cubicBezTo>
                <a:cubicBezTo>
                  <a:pt x="9382" y="6780"/>
                  <a:pt x="11139" y="6187"/>
                  <a:pt x="12577" y="5137"/>
                </a:cubicBezTo>
                <a:cubicBezTo>
                  <a:pt x="13993" y="4087"/>
                  <a:pt x="15362" y="2329"/>
                  <a:pt x="15864" y="640"/>
                </a:cubicBezTo>
                <a:lnTo>
                  <a:pt x="12486" y="184"/>
                </a:lnTo>
                <a:cubicBezTo>
                  <a:pt x="12144" y="663"/>
                  <a:pt x="11779" y="1142"/>
                  <a:pt x="11345" y="1553"/>
                </a:cubicBezTo>
                <a:cubicBezTo>
                  <a:pt x="10523" y="2375"/>
                  <a:pt x="9473" y="3037"/>
                  <a:pt x="8332" y="3288"/>
                </a:cubicBezTo>
                <a:cubicBezTo>
                  <a:pt x="8002" y="3359"/>
                  <a:pt x="7665" y="3395"/>
                  <a:pt x="7330" y="3395"/>
                </a:cubicBezTo>
                <a:cubicBezTo>
                  <a:pt x="6481" y="3395"/>
                  <a:pt x="5641" y="3162"/>
                  <a:pt x="4954" y="2672"/>
                </a:cubicBezTo>
                <a:cubicBezTo>
                  <a:pt x="4064" y="2078"/>
                  <a:pt x="3493" y="1051"/>
                  <a:pt x="347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6469453" y="1462173"/>
            <a:ext cx="185238" cy="115859"/>
          </a:xfrm>
          <a:custGeom>
            <a:avLst/>
            <a:gdLst/>
            <a:ahLst/>
            <a:cxnLst/>
            <a:rect l="l" t="t" r="r" b="b"/>
            <a:pathLst>
              <a:path w="8469" h="5297" extrusionOk="0">
                <a:moveTo>
                  <a:pt x="2352" y="1"/>
                </a:moveTo>
                <a:lnTo>
                  <a:pt x="1" y="1576"/>
                </a:lnTo>
                <a:lnTo>
                  <a:pt x="8469" y="5296"/>
                </a:lnTo>
                <a:lnTo>
                  <a:pt x="8286" y="3470"/>
                </a:lnTo>
                <a:lnTo>
                  <a:pt x="2352" y="1"/>
                </a:lnTo>
                <a:close/>
              </a:path>
            </a:pathLst>
          </a:custGeom>
          <a:solidFill>
            <a:srgbClr val="3E4E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6604763" y="1303918"/>
            <a:ext cx="125329" cy="153786"/>
          </a:xfrm>
          <a:custGeom>
            <a:avLst/>
            <a:gdLst/>
            <a:ahLst/>
            <a:cxnLst/>
            <a:rect l="l" t="t" r="r" b="b"/>
            <a:pathLst>
              <a:path w="5730" h="7031" extrusionOk="0">
                <a:moveTo>
                  <a:pt x="1438" y="0"/>
                </a:moveTo>
                <a:lnTo>
                  <a:pt x="0" y="2009"/>
                </a:lnTo>
                <a:lnTo>
                  <a:pt x="4451" y="7031"/>
                </a:lnTo>
                <a:lnTo>
                  <a:pt x="5729" y="6665"/>
                </a:lnTo>
                <a:lnTo>
                  <a:pt x="1438" y="0"/>
                </a:lnTo>
                <a:close/>
              </a:path>
            </a:pathLst>
          </a:custGeom>
          <a:solidFill>
            <a:srgbClr val="3E4E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6752541" y="1260981"/>
            <a:ext cx="76401" cy="142302"/>
          </a:xfrm>
          <a:custGeom>
            <a:avLst/>
            <a:gdLst/>
            <a:ahLst/>
            <a:cxnLst/>
            <a:rect l="l" t="t" r="r" b="b"/>
            <a:pathLst>
              <a:path w="3493" h="6506" extrusionOk="0">
                <a:moveTo>
                  <a:pt x="0" y="0"/>
                </a:moveTo>
                <a:lnTo>
                  <a:pt x="2169" y="6346"/>
                </a:lnTo>
                <a:lnTo>
                  <a:pt x="3493" y="6506"/>
                </a:lnTo>
                <a:lnTo>
                  <a:pt x="3493" y="6506"/>
                </a:lnTo>
                <a:lnTo>
                  <a:pt x="2055" y="503"/>
                </a:lnTo>
                <a:lnTo>
                  <a:pt x="0" y="0"/>
                </a:lnTo>
                <a:close/>
              </a:path>
            </a:pathLst>
          </a:custGeom>
          <a:solidFill>
            <a:srgbClr val="3E4E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6450992" y="1771225"/>
            <a:ext cx="142806" cy="76904"/>
          </a:xfrm>
          <a:custGeom>
            <a:avLst/>
            <a:gdLst/>
            <a:ahLst/>
            <a:cxnLst/>
            <a:rect l="l" t="t" r="r" b="b"/>
            <a:pathLst>
              <a:path w="6529" h="3516" extrusionOk="0">
                <a:moveTo>
                  <a:pt x="6528" y="1"/>
                </a:moveTo>
                <a:lnTo>
                  <a:pt x="502" y="1462"/>
                </a:lnTo>
                <a:lnTo>
                  <a:pt x="0" y="3516"/>
                </a:lnTo>
                <a:lnTo>
                  <a:pt x="6368" y="1325"/>
                </a:lnTo>
                <a:lnTo>
                  <a:pt x="6528" y="1"/>
                </a:lnTo>
                <a:close/>
              </a:path>
            </a:pathLst>
          </a:custGeom>
          <a:solidFill>
            <a:srgbClr val="3E4E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6436511" y="1643418"/>
            <a:ext cx="173252" cy="51444"/>
          </a:xfrm>
          <a:custGeom>
            <a:avLst/>
            <a:gdLst/>
            <a:ahLst/>
            <a:cxnLst/>
            <a:rect l="l" t="t" r="r" b="b"/>
            <a:pathLst>
              <a:path w="7921" h="2352" extrusionOk="0">
                <a:moveTo>
                  <a:pt x="776" y="1"/>
                </a:moveTo>
                <a:lnTo>
                  <a:pt x="0" y="2352"/>
                </a:lnTo>
                <a:lnTo>
                  <a:pt x="0" y="2352"/>
                </a:lnTo>
                <a:lnTo>
                  <a:pt x="7920" y="1918"/>
                </a:lnTo>
                <a:lnTo>
                  <a:pt x="7464" y="662"/>
                </a:lnTo>
                <a:lnTo>
                  <a:pt x="776" y="1"/>
                </a:lnTo>
                <a:close/>
              </a:path>
            </a:pathLst>
          </a:custGeom>
          <a:solidFill>
            <a:srgbClr val="3E4E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4900631" y="2013759"/>
            <a:ext cx="433360" cy="728726"/>
          </a:xfrm>
          <a:custGeom>
            <a:avLst/>
            <a:gdLst/>
            <a:ahLst/>
            <a:cxnLst/>
            <a:rect l="l" t="t" r="r" b="b"/>
            <a:pathLst>
              <a:path w="19813" h="33317" extrusionOk="0">
                <a:moveTo>
                  <a:pt x="11287" y="1"/>
                </a:moveTo>
                <a:cubicBezTo>
                  <a:pt x="8203" y="1"/>
                  <a:pt x="5173" y="1726"/>
                  <a:pt x="3492" y="4343"/>
                </a:cubicBezTo>
                <a:cubicBezTo>
                  <a:pt x="1347" y="7652"/>
                  <a:pt x="1370" y="11875"/>
                  <a:pt x="1552" y="15801"/>
                </a:cubicBezTo>
                <a:cubicBezTo>
                  <a:pt x="1712" y="19750"/>
                  <a:pt x="1895" y="23927"/>
                  <a:pt x="0" y="27373"/>
                </a:cubicBezTo>
                <a:cubicBezTo>
                  <a:pt x="2032" y="30363"/>
                  <a:pt x="5273" y="32783"/>
                  <a:pt x="8856" y="33239"/>
                </a:cubicBezTo>
                <a:cubicBezTo>
                  <a:pt x="9262" y="33292"/>
                  <a:pt x="9675" y="33317"/>
                  <a:pt x="10091" y="33317"/>
                </a:cubicBezTo>
                <a:cubicBezTo>
                  <a:pt x="13326" y="33317"/>
                  <a:pt x="16787" y="31805"/>
                  <a:pt x="19173" y="29702"/>
                </a:cubicBezTo>
                <a:cubicBezTo>
                  <a:pt x="18466" y="24041"/>
                  <a:pt x="18466" y="18289"/>
                  <a:pt x="19173" y="12605"/>
                </a:cubicBezTo>
                <a:cubicBezTo>
                  <a:pt x="19447" y="10391"/>
                  <a:pt x="19813" y="8109"/>
                  <a:pt x="19242" y="5940"/>
                </a:cubicBezTo>
                <a:cubicBezTo>
                  <a:pt x="18375" y="2722"/>
                  <a:pt x="15270" y="303"/>
                  <a:pt x="11961" y="29"/>
                </a:cubicBezTo>
                <a:cubicBezTo>
                  <a:pt x="11736" y="10"/>
                  <a:pt x="11511" y="1"/>
                  <a:pt x="11287" y="1"/>
                </a:cubicBezTo>
                <a:close/>
              </a:path>
            </a:pathLst>
          </a:custGeom>
          <a:solidFill>
            <a:srgbClr val="A13E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5278562" y="2535618"/>
            <a:ext cx="417896" cy="559017"/>
          </a:xfrm>
          <a:custGeom>
            <a:avLst/>
            <a:gdLst/>
            <a:ahLst/>
            <a:cxnLst/>
            <a:rect l="l" t="t" r="r" b="b"/>
            <a:pathLst>
              <a:path w="19106" h="25558" extrusionOk="0">
                <a:moveTo>
                  <a:pt x="1" y="0"/>
                </a:moveTo>
                <a:lnTo>
                  <a:pt x="343" y="16526"/>
                </a:lnTo>
                <a:lnTo>
                  <a:pt x="4840" y="23693"/>
                </a:lnTo>
                <a:cubicBezTo>
                  <a:pt x="5593" y="24906"/>
                  <a:pt x="6883" y="25557"/>
                  <a:pt x="8194" y="25557"/>
                </a:cubicBezTo>
                <a:cubicBezTo>
                  <a:pt x="9029" y="25557"/>
                  <a:pt x="9873" y="25293"/>
                  <a:pt x="10592" y="24743"/>
                </a:cubicBezTo>
                <a:lnTo>
                  <a:pt x="19106" y="18192"/>
                </a:lnTo>
                <a:lnTo>
                  <a:pt x="16618" y="15384"/>
                </a:lnTo>
                <a:lnTo>
                  <a:pt x="8309" y="18534"/>
                </a:lnTo>
                <a:lnTo>
                  <a:pt x="2991" y="3082"/>
                </a:lnTo>
                <a:cubicBezTo>
                  <a:pt x="2489" y="1667"/>
                  <a:pt x="1416" y="548"/>
                  <a:pt x="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5279568" y="2591527"/>
            <a:ext cx="85893" cy="369973"/>
          </a:xfrm>
          <a:custGeom>
            <a:avLst/>
            <a:gdLst/>
            <a:ahLst/>
            <a:cxnLst/>
            <a:rect l="l" t="t" r="r" b="b"/>
            <a:pathLst>
              <a:path w="3927" h="16915" extrusionOk="0">
                <a:moveTo>
                  <a:pt x="1" y="1"/>
                </a:moveTo>
                <a:lnTo>
                  <a:pt x="297" y="13970"/>
                </a:lnTo>
                <a:lnTo>
                  <a:pt x="2146" y="16914"/>
                </a:lnTo>
                <a:cubicBezTo>
                  <a:pt x="2032" y="15887"/>
                  <a:pt x="2192" y="14791"/>
                  <a:pt x="2466" y="13787"/>
                </a:cubicBezTo>
                <a:cubicBezTo>
                  <a:pt x="2968" y="11893"/>
                  <a:pt x="3835" y="10044"/>
                  <a:pt x="3881" y="8058"/>
                </a:cubicBezTo>
                <a:cubicBezTo>
                  <a:pt x="3927" y="6278"/>
                  <a:pt x="3265" y="4520"/>
                  <a:pt x="2329" y="2991"/>
                </a:cubicBezTo>
                <a:cubicBezTo>
                  <a:pt x="1667" y="1918"/>
                  <a:pt x="845" y="937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5384911" y="2930699"/>
            <a:ext cx="75416" cy="39808"/>
          </a:xfrm>
          <a:custGeom>
            <a:avLst/>
            <a:gdLst/>
            <a:ahLst/>
            <a:cxnLst/>
            <a:rect l="l" t="t" r="r" b="b"/>
            <a:pathLst>
              <a:path w="3448" h="1820" extrusionOk="0">
                <a:moveTo>
                  <a:pt x="2976" y="1"/>
                </a:moveTo>
                <a:cubicBezTo>
                  <a:pt x="1897" y="1"/>
                  <a:pt x="856" y="535"/>
                  <a:pt x="252" y="1431"/>
                </a:cubicBezTo>
                <a:lnTo>
                  <a:pt x="1" y="1819"/>
                </a:lnTo>
                <a:lnTo>
                  <a:pt x="3447" y="472"/>
                </a:lnTo>
                <a:lnTo>
                  <a:pt x="3288" y="16"/>
                </a:lnTo>
                <a:cubicBezTo>
                  <a:pt x="3184" y="6"/>
                  <a:pt x="3080" y="1"/>
                  <a:pt x="297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5625061" y="2762272"/>
            <a:ext cx="196721" cy="182745"/>
          </a:xfrm>
          <a:custGeom>
            <a:avLst/>
            <a:gdLst/>
            <a:ahLst/>
            <a:cxnLst/>
            <a:rect l="l" t="t" r="r" b="b"/>
            <a:pathLst>
              <a:path w="8994" h="8355" extrusionOk="0">
                <a:moveTo>
                  <a:pt x="2626" y="1"/>
                </a:moveTo>
                <a:lnTo>
                  <a:pt x="343" y="4749"/>
                </a:lnTo>
                <a:cubicBezTo>
                  <a:pt x="1" y="5479"/>
                  <a:pt x="23" y="6324"/>
                  <a:pt x="389" y="7031"/>
                </a:cubicBezTo>
                <a:cubicBezTo>
                  <a:pt x="841" y="7874"/>
                  <a:pt x="1711" y="8354"/>
                  <a:pt x="2609" y="8354"/>
                </a:cubicBezTo>
                <a:cubicBezTo>
                  <a:pt x="3024" y="8354"/>
                  <a:pt x="3446" y="8252"/>
                  <a:pt x="3835" y="8035"/>
                </a:cubicBezTo>
                <a:lnTo>
                  <a:pt x="6734" y="6415"/>
                </a:lnTo>
                <a:cubicBezTo>
                  <a:pt x="7601" y="5936"/>
                  <a:pt x="8286" y="5182"/>
                  <a:pt x="8651" y="4269"/>
                </a:cubicBezTo>
                <a:cubicBezTo>
                  <a:pt x="8994" y="3448"/>
                  <a:pt x="8880" y="2489"/>
                  <a:pt x="8332" y="1804"/>
                </a:cubicBezTo>
                <a:lnTo>
                  <a:pt x="7670" y="960"/>
                </a:lnTo>
                <a:cubicBezTo>
                  <a:pt x="7475" y="711"/>
                  <a:pt x="7188" y="585"/>
                  <a:pt x="6900" y="585"/>
                </a:cubicBezTo>
                <a:cubicBezTo>
                  <a:pt x="6582" y="585"/>
                  <a:pt x="6264" y="739"/>
                  <a:pt x="6072" y="1051"/>
                </a:cubicBezTo>
                <a:lnTo>
                  <a:pt x="5342" y="2215"/>
                </a:lnTo>
                <a:lnTo>
                  <a:pt x="2899" y="2877"/>
                </a:lnTo>
                <a:lnTo>
                  <a:pt x="3242" y="1576"/>
                </a:lnTo>
                <a:cubicBezTo>
                  <a:pt x="3402" y="982"/>
                  <a:pt x="3151" y="343"/>
                  <a:pt x="2626" y="1"/>
                </a:cubicBezTo>
                <a:close/>
              </a:path>
            </a:pathLst>
          </a:custGeom>
          <a:solidFill>
            <a:srgbClr val="FFC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5688473" y="2825181"/>
            <a:ext cx="21479" cy="81913"/>
          </a:xfrm>
          <a:custGeom>
            <a:avLst/>
            <a:gdLst/>
            <a:ahLst/>
            <a:cxnLst/>
            <a:rect l="l" t="t" r="r" b="b"/>
            <a:pathLst>
              <a:path w="982" h="3745" extrusionOk="0">
                <a:moveTo>
                  <a:pt x="0" y="1"/>
                </a:moveTo>
                <a:cubicBezTo>
                  <a:pt x="411" y="1142"/>
                  <a:pt x="434" y="2398"/>
                  <a:pt x="69" y="3562"/>
                </a:cubicBezTo>
                <a:lnTo>
                  <a:pt x="0" y="3744"/>
                </a:lnTo>
                <a:lnTo>
                  <a:pt x="115" y="3630"/>
                </a:lnTo>
                <a:cubicBezTo>
                  <a:pt x="982" y="2557"/>
                  <a:pt x="936" y="1005"/>
                  <a:pt x="0" y="1"/>
                </a:cubicBezTo>
                <a:close/>
              </a:path>
            </a:pathLst>
          </a:custGeom>
          <a:solidFill>
            <a:srgbClr val="FFA7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5161735" y="4523706"/>
            <a:ext cx="255143" cy="155295"/>
          </a:xfrm>
          <a:custGeom>
            <a:avLst/>
            <a:gdLst/>
            <a:ahLst/>
            <a:cxnLst/>
            <a:rect l="l" t="t" r="r" b="b"/>
            <a:pathLst>
              <a:path w="11665" h="7100" extrusionOk="0">
                <a:moveTo>
                  <a:pt x="4817" y="0"/>
                </a:moveTo>
                <a:lnTo>
                  <a:pt x="914" y="206"/>
                </a:lnTo>
                <a:lnTo>
                  <a:pt x="1" y="7099"/>
                </a:lnTo>
                <a:lnTo>
                  <a:pt x="11665" y="7099"/>
                </a:lnTo>
                <a:cubicBezTo>
                  <a:pt x="10888" y="5524"/>
                  <a:pt x="9793" y="4132"/>
                  <a:pt x="8446" y="3013"/>
                </a:cubicBezTo>
                <a:lnTo>
                  <a:pt x="4817" y="0"/>
                </a:lnTo>
                <a:close/>
              </a:path>
            </a:pathLst>
          </a:custGeom>
          <a:solidFill>
            <a:srgbClr val="797D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5176719" y="4523706"/>
            <a:ext cx="128829" cy="48141"/>
          </a:xfrm>
          <a:custGeom>
            <a:avLst/>
            <a:gdLst/>
            <a:ahLst/>
            <a:cxnLst/>
            <a:rect l="l" t="t" r="r" b="b"/>
            <a:pathLst>
              <a:path w="5890" h="2201" extrusionOk="0">
                <a:moveTo>
                  <a:pt x="4132" y="0"/>
                </a:moveTo>
                <a:lnTo>
                  <a:pt x="229" y="206"/>
                </a:lnTo>
                <a:lnTo>
                  <a:pt x="1" y="1986"/>
                </a:lnTo>
                <a:cubicBezTo>
                  <a:pt x="685" y="2129"/>
                  <a:pt x="1383" y="2201"/>
                  <a:pt x="2080" y="2201"/>
                </a:cubicBezTo>
                <a:cubicBezTo>
                  <a:pt x="3383" y="2201"/>
                  <a:pt x="4685" y="1952"/>
                  <a:pt x="5889" y="1461"/>
                </a:cubicBezTo>
                <a:lnTo>
                  <a:pt x="4132" y="0"/>
                </a:ln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5109808" y="3293996"/>
            <a:ext cx="257133" cy="1245726"/>
          </a:xfrm>
          <a:custGeom>
            <a:avLst/>
            <a:gdLst/>
            <a:ahLst/>
            <a:cxnLst/>
            <a:rect l="l" t="t" r="r" b="b"/>
            <a:pathLst>
              <a:path w="11756" h="56954" extrusionOk="0">
                <a:moveTo>
                  <a:pt x="1" y="1"/>
                </a:moveTo>
                <a:lnTo>
                  <a:pt x="2306" y="24949"/>
                </a:lnTo>
                <a:lnTo>
                  <a:pt x="1325" y="56425"/>
                </a:lnTo>
                <a:lnTo>
                  <a:pt x="2010" y="56585"/>
                </a:lnTo>
                <a:cubicBezTo>
                  <a:pt x="2948" y="56832"/>
                  <a:pt x="3906" y="56954"/>
                  <a:pt x="4861" y="56954"/>
                </a:cubicBezTo>
                <a:cubicBezTo>
                  <a:pt x="6019" y="56954"/>
                  <a:pt x="7173" y="56775"/>
                  <a:pt x="8287" y="56425"/>
                </a:cubicBezTo>
                <a:lnTo>
                  <a:pt x="11368" y="24949"/>
                </a:lnTo>
                <a:lnTo>
                  <a:pt x="1175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4666956" y="4496736"/>
            <a:ext cx="241669" cy="182264"/>
          </a:xfrm>
          <a:custGeom>
            <a:avLst/>
            <a:gdLst/>
            <a:ahLst/>
            <a:cxnLst/>
            <a:rect l="l" t="t" r="r" b="b"/>
            <a:pathLst>
              <a:path w="11049" h="8333" extrusionOk="0">
                <a:moveTo>
                  <a:pt x="2671" y="1"/>
                </a:moveTo>
                <a:lnTo>
                  <a:pt x="1" y="5342"/>
                </a:lnTo>
                <a:lnTo>
                  <a:pt x="389" y="5867"/>
                </a:lnTo>
                <a:cubicBezTo>
                  <a:pt x="1507" y="7419"/>
                  <a:pt x="3311" y="8332"/>
                  <a:pt x="5228" y="8332"/>
                </a:cubicBezTo>
                <a:lnTo>
                  <a:pt x="11048" y="8332"/>
                </a:lnTo>
                <a:cubicBezTo>
                  <a:pt x="10729" y="7488"/>
                  <a:pt x="10204" y="6757"/>
                  <a:pt x="9519" y="6187"/>
                </a:cubicBezTo>
                <a:lnTo>
                  <a:pt x="8606" y="5410"/>
                </a:lnTo>
                <a:cubicBezTo>
                  <a:pt x="7647" y="4589"/>
                  <a:pt x="6985" y="3448"/>
                  <a:pt x="6780" y="2215"/>
                </a:cubicBezTo>
                <a:lnTo>
                  <a:pt x="6575" y="937"/>
                </a:lnTo>
                <a:lnTo>
                  <a:pt x="2671" y="1"/>
                </a:lnTo>
                <a:close/>
              </a:path>
            </a:pathLst>
          </a:custGeom>
          <a:solidFill>
            <a:srgbClr val="797D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4708406" y="4496736"/>
            <a:ext cx="108356" cy="55644"/>
          </a:xfrm>
          <a:custGeom>
            <a:avLst/>
            <a:gdLst/>
            <a:ahLst/>
            <a:cxnLst/>
            <a:rect l="l" t="t" r="r" b="b"/>
            <a:pathLst>
              <a:path w="4954" h="2544" extrusionOk="0">
                <a:moveTo>
                  <a:pt x="776" y="1"/>
                </a:moveTo>
                <a:lnTo>
                  <a:pt x="0" y="1553"/>
                </a:lnTo>
                <a:cubicBezTo>
                  <a:pt x="1423" y="2201"/>
                  <a:pt x="2979" y="2543"/>
                  <a:pt x="4529" y="2543"/>
                </a:cubicBezTo>
                <a:cubicBezTo>
                  <a:pt x="4671" y="2543"/>
                  <a:pt x="4812" y="2540"/>
                  <a:pt x="4953" y="2534"/>
                </a:cubicBezTo>
                <a:cubicBezTo>
                  <a:pt x="4931" y="2443"/>
                  <a:pt x="4908" y="2329"/>
                  <a:pt x="4885" y="2215"/>
                </a:cubicBezTo>
                <a:lnTo>
                  <a:pt x="4680" y="937"/>
                </a:lnTo>
                <a:lnTo>
                  <a:pt x="776" y="1"/>
                </a:ln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4683930" y="3293996"/>
            <a:ext cx="508273" cy="1234156"/>
          </a:xfrm>
          <a:custGeom>
            <a:avLst/>
            <a:gdLst/>
            <a:ahLst/>
            <a:cxnLst/>
            <a:rect l="l" t="t" r="r" b="b"/>
            <a:pathLst>
              <a:path w="23238" h="56425" extrusionOk="0">
                <a:moveTo>
                  <a:pt x="7739" y="1"/>
                </a:moveTo>
                <a:cubicBezTo>
                  <a:pt x="6324" y="3379"/>
                  <a:pt x="5799" y="7054"/>
                  <a:pt x="6187" y="10683"/>
                </a:cubicBezTo>
                <a:lnTo>
                  <a:pt x="7739" y="24949"/>
                </a:lnTo>
                <a:lnTo>
                  <a:pt x="1" y="54576"/>
                </a:lnTo>
                <a:cubicBezTo>
                  <a:pt x="1987" y="55786"/>
                  <a:pt x="4246" y="56425"/>
                  <a:pt x="6575" y="56425"/>
                </a:cubicBezTo>
                <a:lnTo>
                  <a:pt x="6734" y="56425"/>
                </a:lnTo>
                <a:lnTo>
                  <a:pt x="16093" y="27893"/>
                </a:lnTo>
                <a:lnTo>
                  <a:pt x="232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4853187" y="2489181"/>
            <a:ext cx="513741" cy="804799"/>
          </a:xfrm>
          <a:custGeom>
            <a:avLst/>
            <a:gdLst/>
            <a:ahLst/>
            <a:cxnLst/>
            <a:rect l="l" t="t" r="r" b="b"/>
            <a:pathLst>
              <a:path w="23488" h="36795" extrusionOk="0">
                <a:moveTo>
                  <a:pt x="9154" y="1"/>
                </a:moveTo>
                <a:lnTo>
                  <a:pt x="1393" y="3128"/>
                </a:lnTo>
                <a:lnTo>
                  <a:pt x="1393" y="13627"/>
                </a:lnTo>
                <a:lnTo>
                  <a:pt x="3059" y="17462"/>
                </a:lnTo>
                <a:cubicBezTo>
                  <a:pt x="4475" y="20703"/>
                  <a:pt x="4589" y="24355"/>
                  <a:pt x="3356" y="27665"/>
                </a:cubicBezTo>
                <a:lnTo>
                  <a:pt x="1" y="36795"/>
                </a:lnTo>
                <a:lnTo>
                  <a:pt x="23488" y="36795"/>
                </a:lnTo>
                <a:lnTo>
                  <a:pt x="22141" y="28144"/>
                </a:lnTo>
                <a:lnTo>
                  <a:pt x="20977" y="20543"/>
                </a:lnTo>
                <a:cubicBezTo>
                  <a:pt x="20749" y="19151"/>
                  <a:pt x="21000" y="17713"/>
                  <a:pt x="21639" y="16458"/>
                </a:cubicBezTo>
                <a:lnTo>
                  <a:pt x="21959" y="15841"/>
                </a:lnTo>
                <a:cubicBezTo>
                  <a:pt x="22917" y="13970"/>
                  <a:pt x="23054" y="11756"/>
                  <a:pt x="22324" y="9793"/>
                </a:cubicBezTo>
                <a:lnTo>
                  <a:pt x="19448" y="2123"/>
                </a:lnTo>
                <a:lnTo>
                  <a:pt x="14198" y="1"/>
                </a:lnTo>
                <a:lnTo>
                  <a:pt x="12783" y="2511"/>
                </a:lnTo>
                <a:lnTo>
                  <a:pt x="915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4883657" y="2675915"/>
            <a:ext cx="87381" cy="195212"/>
          </a:xfrm>
          <a:custGeom>
            <a:avLst/>
            <a:gdLst/>
            <a:ahLst/>
            <a:cxnLst/>
            <a:rect l="l" t="t" r="r" b="b"/>
            <a:pathLst>
              <a:path w="3995" h="8925" extrusionOk="0">
                <a:moveTo>
                  <a:pt x="2808" y="0"/>
                </a:moveTo>
                <a:lnTo>
                  <a:pt x="0" y="5090"/>
                </a:lnTo>
                <a:lnTo>
                  <a:pt x="1666" y="8925"/>
                </a:lnTo>
                <a:lnTo>
                  <a:pt x="2534" y="7669"/>
                </a:lnTo>
                <a:cubicBezTo>
                  <a:pt x="3652" y="6049"/>
                  <a:pt x="3995" y="3995"/>
                  <a:pt x="3424" y="2077"/>
                </a:cubicBezTo>
                <a:lnTo>
                  <a:pt x="28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5057902" y="2364370"/>
            <a:ext cx="105863" cy="105863"/>
          </a:xfrm>
          <a:custGeom>
            <a:avLst/>
            <a:gdLst/>
            <a:ahLst/>
            <a:cxnLst/>
            <a:rect l="l" t="t" r="r" b="b"/>
            <a:pathLst>
              <a:path w="4840" h="4840" extrusionOk="0">
                <a:moveTo>
                  <a:pt x="0" y="0"/>
                </a:moveTo>
                <a:cubicBezTo>
                  <a:pt x="23" y="502"/>
                  <a:pt x="91" y="1005"/>
                  <a:pt x="206" y="1507"/>
                </a:cubicBezTo>
                <a:cubicBezTo>
                  <a:pt x="479" y="2648"/>
                  <a:pt x="1096" y="3744"/>
                  <a:pt x="2100" y="4314"/>
                </a:cubicBezTo>
                <a:cubicBezTo>
                  <a:pt x="2762" y="4702"/>
                  <a:pt x="3515" y="4839"/>
                  <a:pt x="4268" y="4839"/>
                </a:cubicBezTo>
                <a:cubicBezTo>
                  <a:pt x="4474" y="4839"/>
                  <a:pt x="4656" y="4816"/>
                  <a:pt x="4839" y="4794"/>
                </a:cubicBezTo>
                <a:lnTo>
                  <a:pt x="4839" y="0"/>
                </a:ln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5053396" y="2364370"/>
            <a:ext cx="110369" cy="179748"/>
          </a:xfrm>
          <a:custGeom>
            <a:avLst/>
            <a:gdLst/>
            <a:ahLst/>
            <a:cxnLst/>
            <a:rect l="l" t="t" r="r" b="b"/>
            <a:pathLst>
              <a:path w="5046" h="8218" extrusionOk="0">
                <a:moveTo>
                  <a:pt x="1" y="0"/>
                </a:moveTo>
                <a:lnTo>
                  <a:pt x="1" y="5707"/>
                </a:lnTo>
                <a:lnTo>
                  <a:pt x="3630" y="8217"/>
                </a:lnTo>
                <a:lnTo>
                  <a:pt x="5045" y="5707"/>
                </a:lnTo>
                <a:lnTo>
                  <a:pt x="5045" y="4794"/>
                </a:lnTo>
                <a:cubicBezTo>
                  <a:pt x="4862" y="4816"/>
                  <a:pt x="4680" y="4839"/>
                  <a:pt x="4474" y="4839"/>
                </a:cubicBezTo>
                <a:cubicBezTo>
                  <a:pt x="3721" y="4839"/>
                  <a:pt x="2968" y="4702"/>
                  <a:pt x="2306" y="4314"/>
                </a:cubicBezTo>
                <a:cubicBezTo>
                  <a:pt x="1302" y="3744"/>
                  <a:pt x="685" y="2648"/>
                  <a:pt x="412" y="1507"/>
                </a:cubicBezTo>
                <a:cubicBezTo>
                  <a:pt x="297" y="1005"/>
                  <a:pt x="229" y="502"/>
                  <a:pt x="206" y="0"/>
                </a:cubicBezTo>
                <a:close/>
              </a:path>
            </a:pathLst>
          </a:custGeom>
          <a:solidFill>
            <a:srgbClr val="FFC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5053396" y="2489181"/>
            <a:ext cx="79397" cy="105710"/>
          </a:xfrm>
          <a:custGeom>
            <a:avLst/>
            <a:gdLst/>
            <a:ahLst/>
            <a:cxnLst/>
            <a:rect l="l" t="t" r="r" b="b"/>
            <a:pathLst>
              <a:path w="3630" h="4833" extrusionOk="0">
                <a:moveTo>
                  <a:pt x="1" y="1"/>
                </a:moveTo>
                <a:lnTo>
                  <a:pt x="663" y="4406"/>
                </a:lnTo>
                <a:cubicBezTo>
                  <a:pt x="707" y="4672"/>
                  <a:pt x="933" y="4832"/>
                  <a:pt x="1161" y="4832"/>
                </a:cubicBezTo>
                <a:cubicBezTo>
                  <a:pt x="1285" y="4832"/>
                  <a:pt x="1410" y="4784"/>
                  <a:pt x="1507" y="4680"/>
                </a:cubicBezTo>
                <a:lnTo>
                  <a:pt x="3630" y="251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5132775" y="2489181"/>
            <a:ext cx="51707" cy="82044"/>
          </a:xfrm>
          <a:custGeom>
            <a:avLst/>
            <a:gdLst/>
            <a:ahLst/>
            <a:cxnLst/>
            <a:rect l="l" t="t" r="r" b="b"/>
            <a:pathLst>
              <a:path w="2364" h="3751" extrusionOk="0">
                <a:moveTo>
                  <a:pt x="1416" y="1"/>
                </a:moveTo>
                <a:lnTo>
                  <a:pt x="1" y="2511"/>
                </a:lnTo>
                <a:lnTo>
                  <a:pt x="1485" y="3653"/>
                </a:lnTo>
                <a:cubicBezTo>
                  <a:pt x="1580" y="3720"/>
                  <a:pt x="1685" y="3750"/>
                  <a:pt x="1785" y="3750"/>
                </a:cubicBezTo>
                <a:cubicBezTo>
                  <a:pt x="2092" y="3750"/>
                  <a:pt x="2364" y="3471"/>
                  <a:pt x="2261" y="3128"/>
                </a:cubicBezTo>
                <a:lnTo>
                  <a:pt x="141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5025441" y="2171139"/>
            <a:ext cx="253130" cy="264635"/>
          </a:xfrm>
          <a:custGeom>
            <a:avLst/>
            <a:gdLst/>
            <a:ahLst/>
            <a:cxnLst/>
            <a:rect l="l" t="t" r="r" b="b"/>
            <a:pathLst>
              <a:path w="11573" h="12099" extrusionOk="0">
                <a:moveTo>
                  <a:pt x="10158" y="1"/>
                </a:moveTo>
                <a:cubicBezTo>
                  <a:pt x="7259" y="2420"/>
                  <a:pt x="3698" y="3995"/>
                  <a:pt x="0" y="4543"/>
                </a:cubicBezTo>
                <a:lnTo>
                  <a:pt x="0" y="6301"/>
                </a:lnTo>
                <a:cubicBezTo>
                  <a:pt x="0" y="9496"/>
                  <a:pt x="2603" y="12098"/>
                  <a:pt x="5798" y="12098"/>
                </a:cubicBezTo>
                <a:cubicBezTo>
                  <a:pt x="8994" y="12098"/>
                  <a:pt x="11573" y="9496"/>
                  <a:pt x="11573" y="6301"/>
                </a:cubicBezTo>
                <a:lnTo>
                  <a:pt x="11573" y="2557"/>
                </a:lnTo>
                <a:cubicBezTo>
                  <a:pt x="11573" y="1895"/>
                  <a:pt x="11459" y="1279"/>
                  <a:pt x="11276" y="708"/>
                </a:cubicBezTo>
                <a:cubicBezTo>
                  <a:pt x="10934" y="435"/>
                  <a:pt x="10546" y="183"/>
                  <a:pt x="10158" y="1"/>
                </a:cubicBezTo>
                <a:close/>
              </a:path>
            </a:pathLst>
          </a:custGeom>
          <a:solidFill>
            <a:srgbClr val="FFC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5122801" y="2238554"/>
            <a:ext cx="72420" cy="17979"/>
          </a:xfrm>
          <a:custGeom>
            <a:avLst/>
            <a:gdLst/>
            <a:ahLst/>
            <a:cxnLst/>
            <a:rect l="l" t="t" r="r" b="b"/>
            <a:pathLst>
              <a:path w="3311" h="822" extrusionOk="0">
                <a:moveTo>
                  <a:pt x="1644" y="0"/>
                </a:moveTo>
                <a:cubicBezTo>
                  <a:pt x="982" y="0"/>
                  <a:pt x="366" y="320"/>
                  <a:pt x="0" y="822"/>
                </a:cubicBezTo>
                <a:lnTo>
                  <a:pt x="3310" y="822"/>
                </a:lnTo>
                <a:cubicBezTo>
                  <a:pt x="2922" y="320"/>
                  <a:pt x="2329" y="0"/>
                  <a:pt x="1644" y="0"/>
                </a:cubicBezTo>
                <a:close/>
              </a:path>
            </a:pathLst>
          </a:custGeom>
          <a:solidFill>
            <a:srgbClr val="A13E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5148764" y="2274492"/>
            <a:ext cx="20495" cy="20495"/>
          </a:xfrm>
          <a:custGeom>
            <a:avLst/>
            <a:gdLst/>
            <a:ahLst/>
            <a:cxnLst/>
            <a:rect l="l" t="t" r="r" b="b"/>
            <a:pathLst>
              <a:path w="937" h="937" extrusionOk="0">
                <a:moveTo>
                  <a:pt x="457" y="1"/>
                </a:moveTo>
                <a:cubicBezTo>
                  <a:pt x="206" y="1"/>
                  <a:pt x="0" y="206"/>
                  <a:pt x="0" y="457"/>
                </a:cubicBezTo>
                <a:cubicBezTo>
                  <a:pt x="0" y="731"/>
                  <a:pt x="206" y="936"/>
                  <a:pt x="457" y="936"/>
                </a:cubicBezTo>
                <a:cubicBezTo>
                  <a:pt x="708" y="936"/>
                  <a:pt x="936" y="731"/>
                  <a:pt x="936" y="457"/>
                </a:cubicBezTo>
                <a:cubicBezTo>
                  <a:pt x="936" y="206"/>
                  <a:pt x="708" y="1"/>
                  <a:pt x="457" y="1"/>
                </a:cubicBez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5227137" y="2238554"/>
            <a:ext cx="51444" cy="17979"/>
          </a:xfrm>
          <a:custGeom>
            <a:avLst/>
            <a:gdLst/>
            <a:ahLst/>
            <a:cxnLst/>
            <a:rect l="l" t="t" r="r" b="b"/>
            <a:pathLst>
              <a:path w="2352" h="822" extrusionOk="0">
                <a:moveTo>
                  <a:pt x="1188" y="0"/>
                </a:moveTo>
                <a:cubicBezTo>
                  <a:pt x="708" y="0"/>
                  <a:pt x="275" y="320"/>
                  <a:pt x="1" y="822"/>
                </a:cubicBezTo>
                <a:lnTo>
                  <a:pt x="2352" y="822"/>
                </a:lnTo>
                <a:cubicBezTo>
                  <a:pt x="2078" y="320"/>
                  <a:pt x="1667" y="0"/>
                  <a:pt x="1188" y="0"/>
                </a:cubicBezTo>
                <a:close/>
              </a:path>
            </a:pathLst>
          </a:custGeom>
          <a:solidFill>
            <a:srgbClr val="A13E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5245621" y="2274492"/>
            <a:ext cx="14501" cy="20495"/>
          </a:xfrm>
          <a:custGeom>
            <a:avLst/>
            <a:gdLst/>
            <a:ahLst/>
            <a:cxnLst/>
            <a:rect l="l" t="t" r="r" b="b"/>
            <a:pathLst>
              <a:path w="663" h="937" extrusionOk="0">
                <a:moveTo>
                  <a:pt x="343" y="1"/>
                </a:moveTo>
                <a:cubicBezTo>
                  <a:pt x="160" y="1"/>
                  <a:pt x="0" y="206"/>
                  <a:pt x="0" y="457"/>
                </a:cubicBezTo>
                <a:cubicBezTo>
                  <a:pt x="0" y="731"/>
                  <a:pt x="160" y="936"/>
                  <a:pt x="343" y="936"/>
                </a:cubicBezTo>
                <a:cubicBezTo>
                  <a:pt x="525" y="936"/>
                  <a:pt x="662" y="731"/>
                  <a:pt x="662" y="457"/>
                </a:cubicBezTo>
                <a:cubicBezTo>
                  <a:pt x="662" y="206"/>
                  <a:pt x="525" y="1"/>
                  <a:pt x="343" y="1"/>
                </a:cubicBez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5197696" y="2323029"/>
            <a:ext cx="34471" cy="11396"/>
          </a:xfrm>
          <a:custGeom>
            <a:avLst/>
            <a:gdLst/>
            <a:ahLst/>
            <a:cxnLst/>
            <a:rect l="l" t="t" r="r" b="b"/>
            <a:pathLst>
              <a:path w="1576" h="521" extrusionOk="0">
                <a:moveTo>
                  <a:pt x="660" y="0"/>
                </a:moveTo>
                <a:cubicBezTo>
                  <a:pt x="440" y="0"/>
                  <a:pt x="220" y="13"/>
                  <a:pt x="0" y="41"/>
                </a:cubicBezTo>
                <a:cubicBezTo>
                  <a:pt x="160" y="292"/>
                  <a:pt x="480" y="498"/>
                  <a:pt x="776" y="521"/>
                </a:cubicBezTo>
                <a:cubicBezTo>
                  <a:pt x="1050" y="521"/>
                  <a:pt x="1415" y="292"/>
                  <a:pt x="1575" y="64"/>
                </a:cubicBezTo>
                <a:cubicBezTo>
                  <a:pt x="1270" y="24"/>
                  <a:pt x="965" y="0"/>
                  <a:pt x="660" y="0"/>
                </a:cubicBezTo>
                <a:close/>
              </a:path>
            </a:pathLst>
          </a:custGeom>
          <a:solidFill>
            <a:srgbClr val="FFA7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5148764" y="2352384"/>
            <a:ext cx="85893" cy="40464"/>
          </a:xfrm>
          <a:custGeom>
            <a:avLst/>
            <a:gdLst/>
            <a:ahLst/>
            <a:cxnLst/>
            <a:rect l="l" t="t" r="r" b="b"/>
            <a:pathLst>
              <a:path w="3927" h="1850" extrusionOk="0">
                <a:moveTo>
                  <a:pt x="3926" y="0"/>
                </a:moveTo>
                <a:lnTo>
                  <a:pt x="3926" y="0"/>
                </a:lnTo>
                <a:cubicBezTo>
                  <a:pt x="3005" y="146"/>
                  <a:pt x="2083" y="223"/>
                  <a:pt x="1154" y="223"/>
                </a:cubicBezTo>
                <a:cubicBezTo>
                  <a:pt x="771" y="223"/>
                  <a:pt x="387" y="210"/>
                  <a:pt x="0" y="183"/>
                </a:cubicBezTo>
                <a:lnTo>
                  <a:pt x="0" y="183"/>
                </a:lnTo>
                <a:cubicBezTo>
                  <a:pt x="69" y="776"/>
                  <a:pt x="525" y="1347"/>
                  <a:pt x="1050" y="1644"/>
                </a:cubicBezTo>
                <a:cubicBezTo>
                  <a:pt x="1313" y="1781"/>
                  <a:pt x="1610" y="1849"/>
                  <a:pt x="1906" y="1849"/>
                </a:cubicBezTo>
                <a:cubicBezTo>
                  <a:pt x="2203" y="1849"/>
                  <a:pt x="2500" y="1781"/>
                  <a:pt x="2762" y="1644"/>
                </a:cubicBezTo>
                <a:cubicBezTo>
                  <a:pt x="3356" y="1324"/>
                  <a:pt x="3652" y="617"/>
                  <a:pt x="3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5025441" y="2253515"/>
            <a:ext cx="29484" cy="75416"/>
          </a:xfrm>
          <a:custGeom>
            <a:avLst/>
            <a:gdLst/>
            <a:ahLst/>
            <a:cxnLst/>
            <a:rect l="l" t="t" r="r" b="b"/>
            <a:pathLst>
              <a:path w="1348" h="3448" extrusionOk="0">
                <a:moveTo>
                  <a:pt x="1347" y="1"/>
                </a:moveTo>
                <a:lnTo>
                  <a:pt x="0" y="777"/>
                </a:lnTo>
                <a:lnTo>
                  <a:pt x="0" y="3448"/>
                </a:lnTo>
                <a:lnTo>
                  <a:pt x="617" y="2854"/>
                </a:lnTo>
                <a:cubicBezTo>
                  <a:pt x="1096" y="2375"/>
                  <a:pt x="1347" y="1713"/>
                  <a:pt x="1347" y="1051"/>
                </a:cubicBezTo>
                <a:lnTo>
                  <a:pt x="1347" y="1"/>
                </a:lnTo>
                <a:close/>
              </a:path>
            </a:pathLst>
          </a:custGeom>
          <a:solidFill>
            <a:srgbClr val="A13E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4955533" y="2263008"/>
            <a:ext cx="81409" cy="81409"/>
          </a:xfrm>
          <a:custGeom>
            <a:avLst/>
            <a:gdLst/>
            <a:ahLst/>
            <a:cxnLst/>
            <a:rect l="l" t="t" r="r" b="b"/>
            <a:pathLst>
              <a:path w="3722" h="3722" extrusionOk="0">
                <a:moveTo>
                  <a:pt x="1873" y="1"/>
                </a:moveTo>
                <a:cubicBezTo>
                  <a:pt x="845" y="1"/>
                  <a:pt x="1" y="822"/>
                  <a:pt x="1" y="1850"/>
                </a:cubicBezTo>
                <a:cubicBezTo>
                  <a:pt x="1" y="2877"/>
                  <a:pt x="845" y="3721"/>
                  <a:pt x="1873" y="3721"/>
                </a:cubicBezTo>
                <a:cubicBezTo>
                  <a:pt x="2900" y="3721"/>
                  <a:pt x="3721" y="2877"/>
                  <a:pt x="3721" y="1850"/>
                </a:cubicBezTo>
                <a:cubicBezTo>
                  <a:pt x="3721" y="822"/>
                  <a:pt x="2900" y="1"/>
                  <a:pt x="1873" y="1"/>
                </a:cubicBezTo>
                <a:close/>
              </a:path>
            </a:pathLst>
          </a:custGeom>
          <a:solidFill>
            <a:srgbClr val="FFC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4972507" y="2279479"/>
            <a:ext cx="47966" cy="47966"/>
          </a:xfrm>
          <a:custGeom>
            <a:avLst/>
            <a:gdLst/>
            <a:ahLst/>
            <a:cxnLst/>
            <a:rect l="l" t="t" r="r" b="b"/>
            <a:pathLst>
              <a:path w="2193" h="2193" extrusionOk="0">
                <a:moveTo>
                  <a:pt x="1097" y="1"/>
                </a:moveTo>
                <a:cubicBezTo>
                  <a:pt x="480" y="1"/>
                  <a:pt x="1" y="503"/>
                  <a:pt x="1" y="1097"/>
                </a:cubicBezTo>
                <a:cubicBezTo>
                  <a:pt x="1" y="1713"/>
                  <a:pt x="480" y="2192"/>
                  <a:pt x="1097" y="2192"/>
                </a:cubicBezTo>
                <a:cubicBezTo>
                  <a:pt x="1690" y="2192"/>
                  <a:pt x="2192" y="1713"/>
                  <a:pt x="2192" y="1097"/>
                </a:cubicBezTo>
                <a:cubicBezTo>
                  <a:pt x="2192" y="503"/>
                  <a:pt x="1690" y="1"/>
                  <a:pt x="1097" y="1"/>
                </a:cubicBezTo>
                <a:close/>
              </a:path>
            </a:pathLst>
          </a:custGeom>
          <a:solidFill>
            <a:srgbClr val="FFA7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4970517" y="3370401"/>
            <a:ext cx="77407" cy="89787"/>
          </a:xfrm>
          <a:custGeom>
            <a:avLst/>
            <a:gdLst/>
            <a:ahLst/>
            <a:cxnLst/>
            <a:rect l="l" t="t" r="r" b="b"/>
            <a:pathLst>
              <a:path w="3539" h="4105" extrusionOk="0">
                <a:moveTo>
                  <a:pt x="1" y="0"/>
                </a:moveTo>
                <a:lnTo>
                  <a:pt x="1462" y="3036"/>
                </a:lnTo>
                <a:cubicBezTo>
                  <a:pt x="1827" y="3706"/>
                  <a:pt x="2517" y="4105"/>
                  <a:pt x="3259" y="4105"/>
                </a:cubicBezTo>
                <a:cubicBezTo>
                  <a:pt x="3352" y="4105"/>
                  <a:pt x="3445" y="4098"/>
                  <a:pt x="3539" y="4086"/>
                </a:cubicBezTo>
                <a:lnTo>
                  <a:pt x="2215" y="1758"/>
                </a:lnTo>
                <a:lnTo>
                  <a:pt x="1" y="0"/>
                </a:lnTo>
                <a:close/>
              </a:path>
            </a:pathLst>
          </a:custGeom>
          <a:solidFill>
            <a:srgbClr val="FFC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4882148" y="3342425"/>
            <a:ext cx="136812" cy="209845"/>
          </a:xfrm>
          <a:custGeom>
            <a:avLst/>
            <a:gdLst/>
            <a:ahLst/>
            <a:cxnLst/>
            <a:rect l="l" t="t" r="r" b="b"/>
            <a:pathLst>
              <a:path w="6255" h="9594" extrusionOk="0">
                <a:moveTo>
                  <a:pt x="3219" y="1"/>
                </a:moveTo>
                <a:lnTo>
                  <a:pt x="1" y="1097"/>
                </a:lnTo>
                <a:lnTo>
                  <a:pt x="297" y="5730"/>
                </a:lnTo>
                <a:cubicBezTo>
                  <a:pt x="343" y="6232"/>
                  <a:pt x="503" y="6734"/>
                  <a:pt x="777" y="7168"/>
                </a:cubicBezTo>
                <a:lnTo>
                  <a:pt x="1804" y="8697"/>
                </a:lnTo>
                <a:cubicBezTo>
                  <a:pt x="2169" y="9271"/>
                  <a:pt x="2799" y="9593"/>
                  <a:pt x="3451" y="9593"/>
                </a:cubicBezTo>
                <a:cubicBezTo>
                  <a:pt x="3656" y="9593"/>
                  <a:pt x="3862" y="9562"/>
                  <a:pt x="4064" y="9496"/>
                </a:cubicBezTo>
                <a:lnTo>
                  <a:pt x="4885" y="9222"/>
                </a:lnTo>
                <a:cubicBezTo>
                  <a:pt x="5707" y="8926"/>
                  <a:pt x="6255" y="8150"/>
                  <a:pt x="6232" y="7282"/>
                </a:cubicBezTo>
                <a:lnTo>
                  <a:pt x="6163" y="5365"/>
                </a:lnTo>
                <a:cubicBezTo>
                  <a:pt x="6141" y="4840"/>
                  <a:pt x="5981" y="4315"/>
                  <a:pt x="5707" y="3858"/>
                </a:cubicBezTo>
                <a:lnTo>
                  <a:pt x="3219" y="1"/>
                </a:lnTo>
                <a:close/>
              </a:path>
            </a:pathLst>
          </a:custGeom>
          <a:solidFill>
            <a:srgbClr val="FFC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4882148" y="3342425"/>
            <a:ext cx="88387" cy="64152"/>
          </a:xfrm>
          <a:custGeom>
            <a:avLst/>
            <a:gdLst/>
            <a:ahLst/>
            <a:cxnLst/>
            <a:rect l="l" t="t" r="r" b="b"/>
            <a:pathLst>
              <a:path w="4041" h="2933" extrusionOk="0">
                <a:moveTo>
                  <a:pt x="3219" y="1"/>
                </a:moveTo>
                <a:lnTo>
                  <a:pt x="1" y="1097"/>
                </a:lnTo>
                <a:lnTo>
                  <a:pt x="115" y="2923"/>
                </a:lnTo>
                <a:cubicBezTo>
                  <a:pt x="218" y="2929"/>
                  <a:pt x="322" y="2932"/>
                  <a:pt x="426" y="2932"/>
                </a:cubicBezTo>
                <a:cubicBezTo>
                  <a:pt x="1057" y="2932"/>
                  <a:pt x="1695" y="2812"/>
                  <a:pt x="2283" y="2557"/>
                </a:cubicBezTo>
                <a:cubicBezTo>
                  <a:pt x="2945" y="2283"/>
                  <a:pt x="3561" y="1827"/>
                  <a:pt x="4041" y="1279"/>
                </a:cubicBezTo>
                <a:lnTo>
                  <a:pt x="3219" y="1"/>
                </a:lnTo>
                <a:close/>
              </a:path>
            </a:pathLst>
          </a:custGeom>
          <a:solidFill>
            <a:srgbClr val="472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4730367" y="2557579"/>
            <a:ext cx="239176" cy="825271"/>
          </a:xfrm>
          <a:custGeom>
            <a:avLst/>
            <a:gdLst/>
            <a:ahLst/>
            <a:cxnLst/>
            <a:rect l="l" t="t" r="r" b="b"/>
            <a:pathLst>
              <a:path w="10935" h="37731" extrusionOk="0">
                <a:moveTo>
                  <a:pt x="7008" y="1"/>
                </a:moveTo>
                <a:cubicBezTo>
                  <a:pt x="6118" y="389"/>
                  <a:pt x="5456" y="1165"/>
                  <a:pt x="5182" y="2078"/>
                </a:cubicBezTo>
                <a:lnTo>
                  <a:pt x="617" y="17850"/>
                </a:lnTo>
                <a:cubicBezTo>
                  <a:pt x="1" y="19950"/>
                  <a:pt x="115" y="22210"/>
                  <a:pt x="914" y="24241"/>
                </a:cubicBezTo>
                <a:lnTo>
                  <a:pt x="6255" y="37731"/>
                </a:lnTo>
                <a:lnTo>
                  <a:pt x="6803" y="37731"/>
                </a:lnTo>
                <a:cubicBezTo>
                  <a:pt x="8332" y="37731"/>
                  <a:pt x="9793" y="37183"/>
                  <a:pt x="10934" y="36179"/>
                </a:cubicBezTo>
                <a:lnTo>
                  <a:pt x="5319" y="20543"/>
                </a:lnTo>
                <a:lnTo>
                  <a:pt x="9633" y="10340"/>
                </a:lnTo>
                <a:cubicBezTo>
                  <a:pt x="10135" y="9199"/>
                  <a:pt x="10295" y="7944"/>
                  <a:pt x="10090" y="6711"/>
                </a:cubicBezTo>
                <a:cubicBezTo>
                  <a:pt x="9679" y="4246"/>
                  <a:pt x="8606" y="1918"/>
                  <a:pt x="70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5984786" y="2170658"/>
            <a:ext cx="803814" cy="493772"/>
          </a:xfrm>
          <a:custGeom>
            <a:avLst/>
            <a:gdLst/>
            <a:ahLst/>
            <a:cxnLst/>
            <a:rect l="l" t="t" r="r" b="b"/>
            <a:pathLst>
              <a:path w="36750" h="22575" extrusionOk="0">
                <a:moveTo>
                  <a:pt x="11276" y="0"/>
                </a:moveTo>
                <a:cubicBezTo>
                  <a:pt x="5045" y="0"/>
                  <a:pt x="0" y="5044"/>
                  <a:pt x="0" y="11276"/>
                </a:cubicBezTo>
                <a:cubicBezTo>
                  <a:pt x="0" y="17507"/>
                  <a:pt x="5045" y="22574"/>
                  <a:pt x="11276" y="22574"/>
                </a:cubicBezTo>
                <a:lnTo>
                  <a:pt x="22118" y="22574"/>
                </a:lnTo>
                <a:cubicBezTo>
                  <a:pt x="28349" y="22574"/>
                  <a:pt x="33417" y="17507"/>
                  <a:pt x="33417" y="11276"/>
                </a:cubicBezTo>
                <a:cubicBezTo>
                  <a:pt x="33417" y="9609"/>
                  <a:pt x="33051" y="8034"/>
                  <a:pt x="32390" y="6597"/>
                </a:cubicBezTo>
                <a:lnTo>
                  <a:pt x="36749" y="1506"/>
                </a:lnTo>
                <a:lnTo>
                  <a:pt x="28989" y="2328"/>
                </a:lnTo>
                <a:cubicBezTo>
                  <a:pt x="27071" y="867"/>
                  <a:pt x="24697" y="0"/>
                  <a:pt x="2211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6170011" y="2310452"/>
            <a:ext cx="359978" cy="213694"/>
          </a:xfrm>
          <a:custGeom>
            <a:avLst/>
            <a:gdLst/>
            <a:ahLst/>
            <a:cxnLst/>
            <a:rect l="l" t="t" r="r" b="b"/>
            <a:pathLst>
              <a:path w="16458" h="9770" extrusionOk="0">
                <a:moveTo>
                  <a:pt x="1" y="0"/>
                </a:moveTo>
                <a:lnTo>
                  <a:pt x="1" y="9769"/>
                </a:lnTo>
                <a:lnTo>
                  <a:pt x="16458" y="9769"/>
                </a:lnTo>
                <a:lnTo>
                  <a:pt x="16458" y="0"/>
                </a:lnTo>
                <a:lnTo>
                  <a:pt x="8241" y="641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6170011" y="2310452"/>
            <a:ext cx="359978" cy="140290"/>
          </a:xfrm>
          <a:custGeom>
            <a:avLst/>
            <a:gdLst/>
            <a:ahLst/>
            <a:cxnLst/>
            <a:rect l="l" t="t" r="r" b="b"/>
            <a:pathLst>
              <a:path w="16458" h="6414" extrusionOk="0">
                <a:moveTo>
                  <a:pt x="1" y="0"/>
                </a:moveTo>
                <a:lnTo>
                  <a:pt x="8241" y="6414"/>
                </a:lnTo>
                <a:lnTo>
                  <a:pt x="164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5462555" y="1367330"/>
            <a:ext cx="999005" cy="552674"/>
          </a:xfrm>
          <a:custGeom>
            <a:avLst/>
            <a:gdLst/>
            <a:ahLst/>
            <a:cxnLst/>
            <a:rect l="l" t="t" r="r" b="b"/>
            <a:pathLst>
              <a:path w="45674" h="25268" extrusionOk="0">
                <a:moveTo>
                  <a:pt x="12645" y="0"/>
                </a:moveTo>
                <a:cubicBezTo>
                  <a:pt x="5661" y="0"/>
                  <a:pt x="0" y="5638"/>
                  <a:pt x="0" y="12623"/>
                </a:cubicBezTo>
                <a:cubicBezTo>
                  <a:pt x="0" y="19607"/>
                  <a:pt x="5661" y="25268"/>
                  <a:pt x="12645" y="25268"/>
                </a:cubicBezTo>
                <a:lnTo>
                  <a:pt x="24766" y="25268"/>
                </a:lnTo>
                <a:cubicBezTo>
                  <a:pt x="27961" y="25268"/>
                  <a:pt x="30883" y="24081"/>
                  <a:pt x="33097" y="22141"/>
                </a:cubicBezTo>
                <a:lnTo>
                  <a:pt x="45674" y="21935"/>
                </a:lnTo>
                <a:lnTo>
                  <a:pt x="36726" y="16754"/>
                </a:lnTo>
                <a:cubicBezTo>
                  <a:pt x="37160" y="15476"/>
                  <a:pt x="37411" y="14083"/>
                  <a:pt x="37411" y="12623"/>
                </a:cubicBezTo>
                <a:cubicBezTo>
                  <a:pt x="37411" y="5638"/>
                  <a:pt x="31750" y="0"/>
                  <a:pt x="247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5686715" y="1449202"/>
            <a:ext cx="369973" cy="351994"/>
          </a:xfrm>
          <a:custGeom>
            <a:avLst/>
            <a:gdLst/>
            <a:ahLst/>
            <a:cxnLst/>
            <a:rect l="l" t="t" r="r" b="b"/>
            <a:pathLst>
              <a:path w="16915" h="16093" extrusionOk="0">
                <a:moveTo>
                  <a:pt x="8469" y="0"/>
                </a:moveTo>
                <a:lnTo>
                  <a:pt x="5844" y="5296"/>
                </a:lnTo>
                <a:lnTo>
                  <a:pt x="1" y="6140"/>
                </a:lnTo>
                <a:lnTo>
                  <a:pt x="4223" y="10272"/>
                </a:lnTo>
                <a:lnTo>
                  <a:pt x="3242" y="16092"/>
                </a:lnTo>
                <a:lnTo>
                  <a:pt x="8469" y="13330"/>
                </a:lnTo>
                <a:lnTo>
                  <a:pt x="13696" y="16092"/>
                </a:lnTo>
                <a:lnTo>
                  <a:pt x="12692" y="10272"/>
                </a:lnTo>
                <a:lnTo>
                  <a:pt x="16914" y="6140"/>
                </a:lnTo>
                <a:lnTo>
                  <a:pt x="11071" y="5296"/>
                </a:lnTo>
                <a:lnTo>
                  <a:pt x="84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6501410" y="2759275"/>
            <a:ext cx="818294" cy="726429"/>
          </a:xfrm>
          <a:custGeom>
            <a:avLst/>
            <a:gdLst/>
            <a:ahLst/>
            <a:cxnLst/>
            <a:rect l="l" t="t" r="r" b="b"/>
            <a:pathLst>
              <a:path w="37412" h="33212" extrusionOk="0">
                <a:moveTo>
                  <a:pt x="34330" y="1"/>
                </a:moveTo>
                <a:lnTo>
                  <a:pt x="27939" y="8332"/>
                </a:lnTo>
                <a:cubicBezTo>
                  <a:pt x="26934" y="8081"/>
                  <a:pt x="25861" y="7944"/>
                  <a:pt x="24766" y="7944"/>
                </a:cubicBezTo>
                <a:lnTo>
                  <a:pt x="12646" y="7944"/>
                </a:lnTo>
                <a:cubicBezTo>
                  <a:pt x="5661" y="7944"/>
                  <a:pt x="0" y="13605"/>
                  <a:pt x="0" y="20567"/>
                </a:cubicBezTo>
                <a:cubicBezTo>
                  <a:pt x="0" y="27551"/>
                  <a:pt x="5661" y="33212"/>
                  <a:pt x="12646" y="33212"/>
                </a:cubicBezTo>
                <a:lnTo>
                  <a:pt x="24766" y="33212"/>
                </a:lnTo>
                <a:cubicBezTo>
                  <a:pt x="31750" y="33212"/>
                  <a:pt x="37411" y="27551"/>
                  <a:pt x="37411" y="20567"/>
                </a:cubicBezTo>
                <a:cubicBezTo>
                  <a:pt x="37411" y="17576"/>
                  <a:pt x="36361" y="14837"/>
                  <a:pt x="34626" y="12669"/>
                </a:cubicBezTo>
                <a:lnTo>
                  <a:pt x="3433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6727080" y="3039366"/>
            <a:ext cx="366955" cy="366474"/>
          </a:xfrm>
          <a:custGeom>
            <a:avLst/>
            <a:gdLst/>
            <a:ahLst/>
            <a:cxnLst/>
            <a:rect l="l" t="t" r="r" b="b"/>
            <a:pathLst>
              <a:path w="16777" h="16755" extrusionOk="0">
                <a:moveTo>
                  <a:pt x="8400" y="1"/>
                </a:moveTo>
                <a:cubicBezTo>
                  <a:pt x="3767" y="1"/>
                  <a:pt x="0" y="3744"/>
                  <a:pt x="0" y="8378"/>
                </a:cubicBezTo>
                <a:cubicBezTo>
                  <a:pt x="0" y="13011"/>
                  <a:pt x="3767" y="16755"/>
                  <a:pt x="8400" y="16755"/>
                </a:cubicBezTo>
                <a:cubicBezTo>
                  <a:pt x="13011" y="16755"/>
                  <a:pt x="16777" y="13011"/>
                  <a:pt x="16777" y="8378"/>
                </a:cubicBezTo>
                <a:cubicBezTo>
                  <a:pt x="16777" y="3744"/>
                  <a:pt x="13011" y="1"/>
                  <a:pt x="84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6826933" y="3161705"/>
            <a:ext cx="44445" cy="44948"/>
          </a:xfrm>
          <a:custGeom>
            <a:avLst/>
            <a:gdLst/>
            <a:ahLst/>
            <a:cxnLst/>
            <a:rect l="l" t="t" r="r" b="b"/>
            <a:pathLst>
              <a:path w="2032" h="2055" extrusionOk="0">
                <a:moveTo>
                  <a:pt x="1005" y="0"/>
                </a:moveTo>
                <a:cubicBezTo>
                  <a:pt x="457" y="0"/>
                  <a:pt x="0" y="479"/>
                  <a:pt x="0" y="1027"/>
                </a:cubicBezTo>
                <a:cubicBezTo>
                  <a:pt x="0" y="1598"/>
                  <a:pt x="457" y="2054"/>
                  <a:pt x="1005" y="2054"/>
                </a:cubicBezTo>
                <a:cubicBezTo>
                  <a:pt x="1575" y="2054"/>
                  <a:pt x="2032" y="1598"/>
                  <a:pt x="2032" y="1027"/>
                </a:cubicBezTo>
                <a:cubicBezTo>
                  <a:pt x="2032" y="479"/>
                  <a:pt x="1575" y="0"/>
                  <a:pt x="10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6949753" y="3161705"/>
            <a:ext cx="44445" cy="44948"/>
          </a:xfrm>
          <a:custGeom>
            <a:avLst/>
            <a:gdLst/>
            <a:ahLst/>
            <a:cxnLst/>
            <a:rect l="l" t="t" r="r" b="b"/>
            <a:pathLst>
              <a:path w="2032" h="2055" extrusionOk="0">
                <a:moveTo>
                  <a:pt x="1028" y="0"/>
                </a:moveTo>
                <a:cubicBezTo>
                  <a:pt x="457" y="0"/>
                  <a:pt x="0" y="479"/>
                  <a:pt x="0" y="1027"/>
                </a:cubicBezTo>
                <a:cubicBezTo>
                  <a:pt x="0" y="1598"/>
                  <a:pt x="457" y="2054"/>
                  <a:pt x="1028" y="2054"/>
                </a:cubicBezTo>
                <a:cubicBezTo>
                  <a:pt x="1575" y="2054"/>
                  <a:pt x="2032" y="1598"/>
                  <a:pt x="2032" y="1027"/>
                </a:cubicBezTo>
                <a:cubicBezTo>
                  <a:pt x="2032" y="479"/>
                  <a:pt x="1575" y="0"/>
                  <a:pt x="10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6805453" y="3273042"/>
            <a:ext cx="210217" cy="75898"/>
          </a:xfrm>
          <a:custGeom>
            <a:avLst/>
            <a:gdLst/>
            <a:ahLst/>
            <a:cxnLst/>
            <a:rect l="l" t="t" r="r" b="b"/>
            <a:pathLst>
              <a:path w="9611" h="3470" extrusionOk="0">
                <a:moveTo>
                  <a:pt x="1" y="0"/>
                </a:moveTo>
                <a:cubicBezTo>
                  <a:pt x="663" y="2009"/>
                  <a:pt x="2557" y="3470"/>
                  <a:pt x="4817" y="3470"/>
                </a:cubicBezTo>
                <a:cubicBezTo>
                  <a:pt x="7054" y="3470"/>
                  <a:pt x="8948" y="2009"/>
                  <a:pt x="96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5594377" y="4679975"/>
            <a:ext cx="2817642" cy="34475"/>
          </a:xfrm>
          <a:custGeom>
            <a:avLst/>
            <a:gdLst/>
            <a:ahLst/>
            <a:cxnLst/>
            <a:rect l="l" t="t" r="r" b="b"/>
            <a:pathLst>
              <a:path w="79707" h="1621" extrusionOk="0">
                <a:moveTo>
                  <a:pt x="823" y="0"/>
                </a:moveTo>
                <a:cubicBezTo>
                  <a:pt x="366" y="0"/>
                  <a:pt x="1" y="365"/>
                  <a:pt x="1" y="799"/>
                </a:cubicBezTo>
                <a:cubicBezTo>
                  <a:pt x="1" y="1256"/>
                  <a:pt x="366" y="1621"/>
                  <a:pt x="823" y="1621"/>
                </a:cubicBezTo>
                <a:lnTo>
                  <a:pt x="78908" y="1621"/>
                </a:lnTo>
                <a:cubicBezTo>
                  <a:pt x="79342" y="1621"/>
                  <a:pt x="79707" y="1256"/>
                  <a:pt x="79707" y="799"/>
                </a:cubicBezTo>
                <a:cubicBezTo>
                  <a:pt x="79707" y="365"/>
                  <a:pt x="79342" y="0"/>
                  <a:pt x="78908" y="0"/>
                </a:cubicBezTo>
                <a:close/>
              </a:path>
            </a:pathLst>
          </a:custGeom>
          <a:solidFill>
            <a:srgbClr val="797D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3113349" y="4678986"/>
            <a:ext cx="2643532" cy="35455"/>
          </a:xfrm>
          <a:custGeom>
            <a:avLst/>
            <a:gdLst/>
            <a:ahLst/>
            <a:cxnLst/>
            <a:rect l="l" t="t" r="r" b="b"/>
            <a:pathLst>
              <a:path w="120861" h="1621" extrusionOk="0">
                <a:moveTo>
                  <a:pt x="823" y="0"/>
                </a:moveTo>
                <a:cubicBezTo>
                  <a:pt x="366" y="0"/>
                  <a:pt x="1" y="365"/>
                  <a:pt x="1" y="799"/>
                </a:cubicBezTo>
                <a:cubicBezTo>
                  <a:pt x="1" y="1256"/>
                  <a:pt x="366" y="1621"/>
                  <a:pt x="823" y="1621"/>
                </a:cubicBezTo>
                <a:lnTo>
                  <a:pt x="120039" y="1621"/>
                </a:lnTo>
                <a:cubicBezTo>
                  <a:pt x="120496" y="1621"/>
                  <a:pt x="120861" y="1256"/>
                  <a:pt x="120861" y="799"/>
                </a:cubicBezTo>
                <a:cubicBezTo>
                  <a:pt x="120861" y="365"/>
                  <a:pt x="120496" y="0"/>
                  <a:pt x="120039" y="0"/>
                </a:cubicBezTo>
                <a:close/>
              </a:path>
            </a:pathLst>
          </a:custGeom>
          <a:solidFill>
            <a:srgbClr val="797D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15"/>
          <p:cNvGrpSpPr/>
          <p:nvPr/>
        </p:nvGrpSpPr>
        <p:grpSpPr>
          <a:xfrm rot="2175064">
            <a:off x="2024947" y="2900493"/>
            <a:ext cx="1862496" cy="1850961"/>
            <a:chOff x="1462496" y="2919486"/>
            <a:chExt cx="1862573" cy="1851038"/>
          </a:xfrm>
        </p:grpSpPr>
        <p:sp>
          <p:nvSpPr>
            <p:cNvPr id="164" name="Google Shape;164;p15"/>
            <p:cNvSpPr/>
            <p:nvPr/>
          </p:nvSpPr>
          <p:spPr>
            <a:xfrm rot="-7989285">
              <a:off x="1883396" y="3054272"/>
              <a:ext cx="1020775" cy="1596131"/>
            </a:xfrm>
            <a:custGeom>
              <a:avLst/>
              <a:gdLst/>
              <a:ahLst/>
              <a:cxnLst/>
              <a:rect l="l" t="t" r="r" b="b"/>
              <a:pathLst>
                <a:path w="36819" h="63068" extrusionOk="0">
                  <a:moveTo>
                    <a:pt x="1" y="1"/>
                  </a:moveTo>
                  <a:lnTo>
                    <a:pt x="1" y="298"/>
                  </a:lnTo>
                  <a:lnTo>
                    <a:pt x="298" y="298"/>
                  </a:lnTo>
                  <a:lnTo>
                    <a:pt x="298" y="1"/>
                  </a:lnTo>
                  <a:close/>
                  <a:moveTo>
                    <a:pt x="2010" y="868"/>
                  </a:moveTo>
                  <a:lnTo>
                    <a:pt x="2010" y="1142"/>
                  </a:lnTo>
                  <a:lnTo>
                    <a:pt x="3722" y="2010"/>
                  </a:lnTo>
                  <a:lnTo>
                    <a:pt x="3722" y="1713"/>
                  </a:lnTo>
                  <a:lnTo>
                    <a:pt x="2010" y="868"/>
                  </a:lnTo>
                  <a:close/>
                  <a:moveTo>
                    <a:pt x="5433" y="2580"/>
                  </a:moveTo>
                  <a:lnTo>
                    <a:pt x="5137" y="2854"/>
                  </a:lnTo>
                  <a:cubicBezTo>
                    <a:pt x="5707" y="3425"/>
                    <a:pt x="6278" y="3722"/>
                    <a:pt x="6849" y="3995"/>
                  </a:cubicBezTo>
                  <a:lnTo>
                    <a:pt x="7145" y="3722"/>
                  </a:lnTo>
                  <a:cubicBezTo>
                    <a:pt x="6575" y="3425"/>
                    <a:pt x="6004" y="2854"/>
                    <a:pt x="5433" y="2580"/>
                  </a:cubicBezTo>
                  <a:close/>
                  <a:moveTo>
                    <a:pt x="8560" y="4863"/>
                  </a:moveTo>
                  <a:lnTo>
                    <a:pt x="8287" y="5137"/>
                  </a:lnTo>
                  <a:cubicBezTo>
                    <a:pt x="8857" y="5433"/>
                    <a:pt x="9428" y="5707"/>
                    <a:pt x="9998" y="6278"/>
                  </a:cubicBezTo>
                  <a:lnTo>
                    <a:pt x="10272" y="6004"/>
                  </a:lnTo>
                  <a:cubicBezTo>
                    <a:pt x="9702" y="5433"/>
                    <a:pt x="9131" y="5137"/>
                    <a:pt x="8560" y="4863"/>
                  </a:cubicBezTo>
                  <a:close/>
                  <a:moveTo>
                    <a:pt x="11710" y="7145"/>
                  </a:moveTo>
                  <a:lnTo>
                    <a:pt x="11414" y="7419"/>
                  </a:lnTo>
                  <a:cubicBezTo>
                    <a:pt x="11984" y="7716"/>
                    <a:pt x="12281" y="8287"/>
                    <a:pt x="12852" y="8560"/>
                  </a:cubicBezTo>
                  <a:lnTo>
                    <a:pt x="13126" y="8287"/>
                  </a:lnTo>
                  <a:cubicBezTo>
                    <a:pt x="12555" y="7990"/>
                    <a:pt x="11984" y="7419"/>
                    <a:pt x="11710" y="7145"/>
                  </a:cubicBezTo>
                  <a:close/>
                  <a:moveTo>
                    <a:pt x="14267" y="9702"/>
                  </a:moveTo>
                  <a:lnTo>
                    <a:pt x="13993" y="9998"/>
                  </a:lnTo>
                  <a:lnTo>
                    <a:pt x="15408" y="11414"/>
                  </a:lnTo>
                  <a:lnTo>
                    <a:pt x="15705" y="11140"/>
                  </a:lnTo>
                  <a:cubicBezTo>
                    <a:pt x="15134" y="10843"/>
                    <a:pt x="14837" y="10272"/>
                    <a:pt x="14267" y="9702"/>
                  </a:cubicBezTo>
                  <a:close/>
                  <a:moveTo>
                    <a:pt x="16846" y="12555"/>
                  </a:moveTo>
                  <a:lnTo>
                    <a:pt x="16549" y="12852"/>
                  </a:lnTo>
                  <a:cubicBezTo>
                    <a:pt x="16846" y="13422"/>
                    <a:pt x="17417" y="13993"/>
                    <a:pt x="17691" y="14564"/>
                  </a:cubicBezTo>
                  <a:lnTo>
                    <a:pt x="17987" y="14267"/>
                  </a:lnTo>
                  <a:cubicBezTo>
                    <a:pt x="17691" y="13696"/>
                    <a:pt x="17120" y="13126"/>
                    <a:pt x="16846" y="12555"/>
                  </a:cubicBezTo>
                  <a:close/>
                  <a:moveTo>
                    <a:pt x="18558" y="15979"/>
                  </a:moveTo>
                  <a:cubicBezTo>
                    <a:pt x="18832" y="16549"/>
                    <a:pt x="19129" y="16846"/>
                    <a:pt x="19402" y="17417"/>
                  </a:cubicBezTo>
                  <a:cubicBezTo>
                    <a:pt x="19402" y="17417"/>
                    <a:pt x="19402" y="17691"/>
                    <a:pt x="19699" y="17691"/>
                  </a:cubicBezTo>
                  <a:lnTo>
                    <a:pt x="19973" y="17417"/>
                  </a:lnTo>
                  <a:cubicBezTo>
                    <a:pt x="19973" y="17417"/>
                    <a:pt x="19699" y="17417"/>
                    <a:pt x="19699" y="17120"/>
                  </a:cubicBezTo>
                  <a:cubicBezTo>
                    <a:pt x="19402" y="16846"/>
                    <a:pt x="19129" y="16275"/>
                    <a:pt x="19129" y="15979"/>
                  </a:cubicBezTo>
                  <a:close/>
                  <a:moveTo>
                    <a:pt x="20270" y="19402"/>
                  </a:moveTo>
                  <a:lnTo>
                    <a:pt x="21114" y="21114"/>
                  </a:lnTo>
                  <a:lnTo>
                    <a:pt x="21411" y="21114"/>
                  </a:lnTo>
                  <a:cubicBezTo>
                    <a:pt x="21114" y="20544"/>
                    <a:pt x="21114" y="19973"/>
                    <a:pt x="20840" y="19402"/>
                  </a:cubicBezTo>
                  <a:close/>
                  <a:moveTo>
                    <a:pt x="15979" y="22552"/>
                  </a:moveTo>
                  <a:cubicBezTo>
                    <a:pt x="15408" y="22552"/>
                    <a:pt x="14564" y="22826"/>
                    <a:pt x="13993" y="22826"/>
                  </a:cubicBezTo>
                  <a:lnTo>
                    <a:pt x="13993" y="23123"/>
                  </a:lnTo>
                  <a:cubicBezTo>
                    <a:pt x="14564" y="23123"/>
                    <a:pt x="15408" y="23123"/>
                    <a:pt x="15979" y="22826"/>
                  </a:cubicBezTo>
                  <a:lnTo>
                    <a:pt x="15979" y="22552"/>
                  </a:lnTo>
                  <a:close/>
                  <a:moveTo>
                    <a:pt x="17987" y="22552"/>
                  </a:moveTo>
                  <a:lnTo>
                    <a:pt x="17691" y="23123"/>
                  </a:lnTo>
                  <a:cubicBezTo>
                    <a:pt x="18558" y="23123"/>
                    <a:pt x="19129" y="23123"/>
                    <a:pt x="19699" y="23397"/>
                  </a:cubicBezTo>
                  <a:lnTo>
                    <a:pt x="19699" y="23123"/>
                  </a:lnTo>
                  <a:cubicBezTo>
                    <a:pt x="19129" y="22826"/>
                    <a:pt x="18558" y="22826"/>
                    <a:pt x="17987" y="22552"/>
                  </a:cubicBezTo>
                  <a:close/>
                  <a:moveTo>
                    <a:pt x="12281" y="23397"/>
                  </a:moveTo>
                  <a:cubicBezTo>
                    <a:pt x="11710" y="23694"/>
                    <a:pt x="11140" y="24264"/>
                    <a:pt x="10569" y="24538"/>
                  </a:cubicBezTo>
                  <a:lnTo>
                    <a:pt x="10843" y="24835"/>
                  </a:lnTo>
                  <a:cubicBezTo>
                    <a:pt x="11414" y="24538"/>
                    <a:pt x="11710" y="24264"/>
                    <a:pt x="12281" y="23968"/>
                  </a:cubicBezTo>
                  <a:lnTo>
                    <a:pt x="12281" y="23397"/>
                  </a:lnTo>
                  <a:close/>
                  <a:moveTo>
                    <a:pt x="21982" y="22826"/>
                  </a:moveTo>
                  <a:lnTo>
                    <a:pt x="21411" y="23123"/>
                  </a:lnTo>
                  <a:cubicBezTo>
                    <a:pt x="21685" y="23123"/>
                    <a:pt x="21685" y="23397"/>
                    <a:pt x="21685" y="23694"/>
                  </a:cubicBezTo>
                  <a:lnTo>
                    <a:pt x="21411" y="23968"/>
                  </a:lnTo>
                  <a:lnTo>
                    <a:pt x="21685" y="23968"/>
                  </a:lnTo>
                  <a:lnTo>
                    <a:pt x="21685" y="24835"/>
                  </a:lnTo>
                  <a:lnTo>
                    <a:pt x="22256" y="24835"/>
                  </a:lnTo>
                  <a:cubicBezTo>
                    <a:pt x="22256" y="24538"/>
                    <a:pt x="22256" y="24264"/>
                    <a:pt x="21982" y="24264"/>
                  </a:cubicBezTo>
                  <a:lnTo>
                    <a:pt x="22256" y="24264"/>
                  </a:lnTo>
                  <a:cubicBezTo>
                    <a:pt x="22552" y="24264"/>
                    <a:pt x="22826" y="24538"/>
                    <a:pt x="23123" y="24538"/>
                  </a:cubicBezTo>
                  <a:lnTo>
                    <a:pt x="23397" y="24264"/>
                  </a:lnTo>
                  <a:cubicBezTo>
                    <a:pt x="23123" y="24264"/>
                    <a:pt x="22826" y="23968"/>
                    <a:pt x="22552" y="23968"/>
                  </a:cubicBezTo>
                  <a:cubicBezTo>
                    <a:pt x="22256" y="23968"/>
                    <a:pt x="22256" y="23694"/>
                    <a:pt x="21982" y="23694"/>
                  </a:cubicBezTo>
                  <a:lnTo>
                    <a:pt x="21982" y="22826"/>
                  </a:lnTo>
                  <a:close/>
                  <a:moveTo>
                    <a:pt x="25109" y="25109"/>
                  </a:moveTo>
                  <a:lnTo>
                    <a:pt x="24835" y="25406"/>
                  </a:lnTo>
                  <a:cubicBezTo>
                    <a:pt x="25406" y="25976"/>
                    <a:pt x="25976" y="26250"/>
                    <a:pt x="26547" y="26547"/>
                  </a:cubicBezTo>
                  <a:lnTo>
                    <a:pt x="26547" y="26250"/>
                  </a:lnTo>
                  <a:cubicBezTo>
                    <a:pt x="26250" y="25976"/>
                    <a:pt x="25679" y="25406"/>
                    <a:pt x="25109" y="25109"/>
                  </a:cubicBezTo>
                  <a:close/>
                  <a:moveTo>
                    <a:pt x="9428" y="26250"/>
                  </a:moveTo>
                  <a:cubicBezTo>
                    <a:pt x="8857" y="26821"/>
                    <a:pt x="8560" y="27391"/>
                    <a:pt x="8560" y="27962"/>
                  </a:cubicBezTo>
                  <a:lnTo>
                    <a:pt x="8857" y="27962"/>
                  </a:lnTo>
                  <a:lnTo>
                    <a:pt x="9702" y="26250"/>
                  </a:lnTo>
                  <a:close/>
                  <a:moveTo>
                    <a:pt x="21685" y="26821"/>
                  </a:moveTo>
                  <a:cubicBezTo>
                    <a:pt x="21685" y="27391"/>
                    <a:pt x="21685" y="27962"/>
                    <a:pt x="21411" y="28533"/>
                  </a:cubicBezTo>
                  <a:lnTo>
                    <a:pt x="21685" y="28533"/>
                  </a:lnTo>
                  <a:cubicBezTo>
                    <a:pt x="21982" y="27962"/>
                    <a:pt x="21982" y="27391"/>
                    <a:pt x="22256" y="26821"/>
                  </a:cubicBezTo>
                  <a:close/>
                  <a:moveTo>
                    <a:pt x="28259" y="27391"/>
                  </a:moveTo>
                  <a:lnTo>
                    <a:pt x="27962" y="27688"/>
                  </a:lnTo>
                  <a:cubicBezTo>
                    <a:pt x="28533" y="27962"/>
                    <a:pt x="28829" y="28533"/>
                    <a:pt x="29400" y="29103"/>
                  </a:cubicBezTo>
                  <a:lnTo>
                    <a:pt x="29674" y="28829"/>
                  </a:lnTo>
                  <a:cubicBezTo>
                    <a:pt x="29103" y="28259"/>
                    <a:pt x="28829" y="27688"/>
                    <a:pt x="28259" y="27391"/>
                  </a:cubicBezTo>
                  <a:close/>
                  <a:moveTo>
                    <a:pt x="8560" y="29674"/>
                  </a:moveTo>
                  <a:lnTo>
                    <a:pt x="8287" y="29971"/>
                  </a:lnTo>
                  <a:cubicBezTo>
                    <a:pt x="8287" y="30244"/>
                    <a:pt x="8287" y="30815"/>
                    <a:pt x="8560" y="31386"/>
                  </a:cubicBezTo>
                  <a:lnTo>
                    <a:pt x="8560" y="31682"/>
                  </a:lnTo>
                  <a:lnTo>
                    <a:pt x="9131" y="31682"/>
                  </a:lnTo>
                  <a:lnTo>
                    <a:pt x="8857" y="31386"/>
                  </a:lnTo>
                  <a:cubicBezTo>
                    <a:pt x="8857" y="30815"/>
                    <a:pt x="8560" y="30244"/>
                    <a:pt x="8560" y="29674"/>
                  </a:cubicBezTo>
                  <a:close/>
                  <a:moveTo>
                    <a:pt x="30815" y="29971"/>
                  </a:moveTo>
                  <a:lnTo>
                    <a:pt x="30541" y="30244"/>
                  </a:lnTo>
                  <a:cubicBezTo>
                    <a:pt x="31112" y="30815"/>
                    <a:pt x="31386" y="31386"/>
                    <a:pt x="31956" y="31682"/>
                  </a:cubicBezTo>
                  <a:lnTo>
                    <a:pt x="32253" y="31682"/>
                  </a:lnTo>
                  <a:cubicBezTo>
                    <a:pt x="31683" y="31112"/>
                    <a:pt x="31386" y="30541"/>
                    <a:pt x="30815" y="29971"/>
                  </a:cubicBezTo>
                  <a:close/>
                  <a:moveTo>
                    <a:pt x="20840" y="30244"/>
                  </a:moveTo>
                  <a:cubicBezTo>
                    <a:pt x="20544" y="30815"/>
                    <a:pt x="20270" y="31386"/>
                    <a:pt x="19699" y="31956"/>
                  </a:cubicBezTo>
                  <a:lnTo>
                    <a:pt x="19973" y="32253"/>
                  </a:lnTo>
                  <a:cubicBezTo>
                    <a:pt x="20544" y="31682"/>
                    <a:pt x="20840" y="31112"/>
                    <a:pt x="21114" y="30541"/>
                  </a:cubicBezTo>
                  <a:lnTo>
                    <a:pt x="20840" y="30244"/>
                  </a:lnTo>
                  <a:close/>
                  <a:moveTo>
                    <a:pt x="9998" y="33098"/>
                  </a:moveTo>
                  <a:lnTo>
                    <a:pt x="9702" y="33394"/>
                  </a:lnTo>
                  <a:cubicBezTo>
                    <a:pt x="10272" y="33668"/>
                    <a:pt x="10843" y="34239"/>
                    <a:pt x="11414" y="34536"/>
                  </a:cubicBezTo>
                  <a:lnTo>
                    <a:pt x="11710" y="34239"/>
                  </a:lnTo>
                  <a:cubicBezTo>
                    <a:pt x="11140" y="33965"/>
                    <a:pt x="10569" y="33394"/>
                    <a:pt x="9998" y="33098"/>
                  </a:cubicBezTo>
                  <a:close/>
                  <a:moveTo>
                    <a:pt x="18558" y="33098"/>
                  </a:moveTo>
                  <a:cubicBezTo>
                    <a:pt x="17987" y="33668"/>
                    <a:pt x="17417" y="33965"/>
                    <a:pt x="16846" y="34239"/>
                  </a:cubicBezTo>
                  <a:lnTo>
                    <a:pt x="17120" y="34536"/>
                  </a:lnTo>
                  <a:cubicBezTo>
                    <a:pt x="17691" y="34239"/>
                    <a:pt x="18261" y="33965"/>
                    <a:pt x="18832" y="33394"/>
                  </a:cubicBezTo>
                  <a:lnTo>
                    <a:pt x="18558" y="33098"/>
                  </a:lnTo>
                  <a:close/>
                  <a:moveTo>
                    <a:pt x="13422" y="34536"/>
                  </a:moveTo>
                  <a:lnTo>
                    <a:pt x="13422" y="35106"/>
                  </a:lnTo>
                  <a:lnTo>
                    <a:pt x="15134" y="35106"/>
                  </a:lnTo>
                  <a:lnTo>
                    <a:pt x="15134" y="34810"/>
                  </a:lnTo>
                  <a:cubicBezTo>
                    <a:pt x="14564" y="34810"/>
                    <a:pt x="13993" y="34810"/>
                    <a:pt x="13422" y="34536"/>
                  </a:cubicBezTo>
                  <a:close/>
                  <a:moveTo>
                    <a:pt x="33098" y="33098"/>
                  </a:moveTo>
                  <a:lnTo>
                    <a:pt x="32824" y="33394"/>
                  </a:lnTo>
                  <a:cubicBezTo>
                    <a:pt x="33394" y="33965"/>
                    <a:pt x="33668" y="34536"/>
                    <a:pt x="33965" y="35106"/>
                  </a:cubicBezTo>
                  <a:lnTo>
                    <a:pt x="34239" y="34810"/>
                  </a:lnTo>
                  <a:cubicBezTo>
                    <a:pt x="33965" y="34239"/>
                    <a:pt x="33668" y="33668"/>
                    <a:pt x="33098" y="33098"/>
                  </a:cubicBezTo>
                  <a:close/>
                  <a:moveTo>
                    <a:pt x="35106" y="36521"/>
                  </a:moveTo>
                  <a:lnTo>
                    <a:pt x="34536" y="36818"/>
                  </a:lnTo>
                  <a:lnTo>
                    <a:pt x="35380" y="38530"/>
                  </a:lnTo>
                  <a:lnTo>
                    <a:pt x="35677" y="38233"/>
                  </a:lnTo>
                  <a:cubicBezTo>
                    <a:pt x="35380" y="37663"/>
                    <a:pt x="35380" y="37092"/>
                    <a:pt x="35106" y="36521"/>
                  </a:cubicBezTo>
                  <a:close/>
                  <a:moveTo>
                    <a:pt x="35951" y="40242"/>
                  </a:moveTo>
                  <a:cubicBezTo>
                    <a:pt x="35951" y="40813"/>
                    <a:pt x="35951" y="41086"/>
                    <a:pt x="36248" y="41657"/>
                  </a:cubicBezTo>
                  <a:lnTo>
                    <a:pt x="36248" y="42228"/>
                  </a:lnTo>
                  <a:lnTo>
                    <a:pt x="36521" y="41954"/>
                  </a:lnTo>
                  <a:lnTo>
                    <a:pt x="36521" y="41657"/>
                  </a:lnTo>
                  <a:cubicBezTo>
                    <a:pt x="36521" y="41086"/>
                    <a:pt x="36248" y="40516"/>
                    <a:pt x="36248" y="40242"/>
                  </a:cubicBezTo>
                  <a:close/>
                  <a:moveTo>
                    <a:pt x="36521" y="43940"/>
                  </a:moveTo>
                  <a:lnTo>
                    <a:pt x="36521" y="45652"/>
                  </a:lnTo>
                  <a:lnTo>
                    <a:pt x="36521" y="45948"/>
                  </a:lnTo>
                  <a:lnTo>
                    <a:pt x="36818" y="45948"/>
                  </a:lnTo>
                  <a:lnTo>
                    <a:pt x="36818" y="45652"/>
                  </a:lnTo>
                  <a:lnTo>
                    <a:pt x="36818" y="43940"/>
                  </a:lnTo>
                  <a:close/>
                  <a:moveTo>
                    <a:pt x="36521" y="47660"/>
                  </a:moveTo>
                  <a:cubicBezTo>
                    <a:pt x="36248" y="48505"/>
                    <a:pt x="36248" y="49075"/>
                    <a:pt x="36248" y="49646"/>
                  </a:cubicBezTo>
                  <a:lnTo>
                    <a:pt x="36521" y="49646"/>
                  </a:lnTo>
                  <a:cubicBezTo>
                    <a:pt x="36521" y="49075"/>
                    <a:pt x="36818" y="48505"/>
                    <a:pt x="36818" y="47660"/>
                  </a:cubicBezTo>
                  <a:close/>
                  <a:moveTo>
                    <a:pt x="35677" y="51358"/>
                  </a:moveTo>
                  <a:cubicBezTo>
                    <a:pt x="35677" y="51928"/>
                    <a:pt x="35380" y="52796"/>
                    <a:pt x="35106" y="53366"/>
                  </a:cubicBezTo>
                  <a:lnTo>
                    <a:pt x="35677" y="53366"/>
                  </a:lnTo>
                  <a:cubicBezTo>
                    <a:pt x="35677" y="52796"/>
                    <a:pt x="35951" y="52225"/>
                    <a:pt x="35951" y="51655"/>
                  </a:cubicBezTo>
                  <a:lnTo>
                    <a:pt x="35677" y="51358"/>
                  </a:lnTo>
                  <a:close/>
                  <a:moveTo>
                    <a:pt x="34536" y="55078"/>
                  </a:moveTo>
                  <a:lnTo>
                    <a:pt x="33668" y="56790"/>
                  </a:lnTo>
                  <a:lnTo>
                    <a:pt x="33965" y="56790"/>
                  </a:lnTo>
                  <a:lnTo>
                    <a:pt x="34810" y="55078"/>
                  </a:lnTo>
                  <a:close/>
                  <a:moveTo>
                    <a:pt x="32824" y="58502"/>
                  </a:moveTo>
                  <a:cubicBezTo>
                    <a:pt x="32253" y="58776"/>
                    <a:pt x="31956" y="59347"/>
                    <a:pt x="31683" y="59917"/>
                  </a:cubicBezTo>
                  <a:lnTo>
                    <a:pt x="31956" y="60214"/>
                  </a:lnTo>
                  <a:cubicBezTo>
                    <a:pt x="32253" y="59643"/>
                    <a:pt x="32824" y="59073"/>
                    <a:pt x="33098" y="58502"/>
                  </a:cubicBezTo>
                  <a:close/>
                  <a:moveTo>
                    <a:pt x="30541" y="61355"/>
                  </a:moveTo>
                  <a:lnTo>
                    <a:pt x="29103" y="62770"/>
                  </a:lnTo>
                  <a:lnTo>
                    <a:pt x="29400" y="63067"/>
                  </a:lnTo>
                  <a:lnTo>
                    <a:pt x="30815" y="61629"/>
                  </a:lnTo>
                  <a:lnTo>
                    <a:pt x="30541" y="6135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 rot="-865255">
              <a:off x="2578557" y="2963086"/>
              <a:ext cx="379736" cy="233941"/>
            </a:xfrm>
            <a:custGeom>
              <a:avLst/>
              <a:gdLst/>
              <a:ahLst/>
              <a:cxnLst/>
              <a:rect l="l" t="t" r="r" b="b"/>
              <a:pathLst>
                <a:path w="13696" h="9244" extrusionOk="0">
                  <a:moveTo>
                    <a:pt x="3412" y="0"/>
                  </a:moveTo>
                  <a:cubicBezTo>
                    <a:pt x="3164" y="0"/>
                    <a:pt x="2933" y="199"/>
                    <a:pt x="3127" y="410"/>
                  </a:cubicBezTo>
                  <a:lnTo>
                    <a:pt x="4839" y="4108"/>
                  </a:lnTo>
                  <a:cubicBezTo>
                    <a:pt x="5136" y="4404"/>
                    <a:pt x="5136" y="4678"/>
                    <a:pt x="4839" y="4678"/>
                  </a:cubicBezTo>
                  <a:lnTo>
                    <a:pt x="274" y="6687"/>
                  </a:lnTo>
                  <a:cubicBezTo>
                    <a:pt x="0" y="6687"/>
                    <a:pt x="0" y="7258"/>
                    <a:pt x="571" y="7258"/>
                  </a:cubicBezTo>
                  <a:lnTo>
                    <a:pt x="13125" y="9243"/>
                  </a:lnTo>
                  <a:cubicBezTo>
                    <a:pt x="13695" y="9243"/>
                    <a:pt x="13695" y="8673"/>
                    <a:pt x="13399" y="8399"/>
                  </a:cubicBezTo>
                  <a:lnTo>
                    <a:pt x="3698" y="113"/>
                  </a:lnTo>
                  <a:cubicBezTo>
                    <a:pt x="3618" y="34"/>
                    <a:pt x="3514" y="0"/>
                    <a:pt x="3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15"/>
          <p:cNvGrpSpPr/>
          <p:nvPr/>
        </p:nvGrpSpPr>
        <p:grpSpPr>
          <a:xfrm rot="-1390381">
            <a:off x="1614668" y="4019699"/>
            <a:ext cx="504099" cy="429747"/>
            <a:chOff x="3205973" y="1246689"/>
            <a:chExt cx="504111" cy="429757"/>
          </a:xfrm>
        </p:grpSpPr>
        <p:sp>
          <p:nvSpPr>
            <p:cNvPr id="167" name="Google Shape;167;p15"/>
            <p:cNvSpPr/>
            <p:nvPr/>
          </p:nvSpPr>
          <p:spPr>
            <a:xfrm>
              <a:off x="3205973" y="1246689"/>
              <a:ext cx="504107" cy="429757"/>
            </a:xfrm>
            <a:custGeom>
              <a:avLst/>
              <a:gdLst/>
              <a:ahLst/>
              <a:cxnLst/>
              <a:rect l="l" t="t" r="r" b="b"/>
              <a:pathLst>
                <a:path w="23968" h="20433" extrusionOk="0">
                  <a:moveTo>
                    <a:pt x="17702" y="1"/>
                  </a:moveTo>
                  <a:cubicBezTo>
                    <a:pt x="17484" y="1"/>
                    <a:pt x="17279" y="71"/>
                    <a:pt x="17120" y="230"/>
                  </a:cubicBezTo>
                  <a:lnTo>
                    <a:pt x="1142" y="7352"/>
                  </a:lnTo>
                  <a:cubicBezTo>
                    <a:pt x="298" y="7649"/>
                    <a:pt x="1" y="8493"/>
                    <a:pt x="298" y="9361"/>
                  </a:cubicBezTo>
                  <a:lnTo>
                    <a:pt x="4863" y="19335"/>
                  </a:lnTo>
                  <a:cubicBezTo>
                    <a:pt x="5060" y="19961"/>
                    <a:pt x="5709" y="20432"/>
                    <a:pt x="6381" y="20432"/>
                  </a:cubicBezTo>
                  <a:cubicBezTo>
                    <a:pt x="6640" y="20432"/>
                    <a:pt x="6903" y="20362"/>
                    <a:pt x="7145" y="20203"/>
                  </a:cubicBezTo>
                  <a:lnTo>
                    <a:pt x="22826" y="13058"/>
                  </a:lnTo>
                  <a:cubicBezTo>
                    <a:pt x="23693" y="12784"/>
                    <a:pt x="23967" y="11917"/>
                    <a:pt x="23693" y="11072"/>
                  </a:cubicBezTo>
                  <a:lnTo>
                    <a:pt x="19128" y="1075"/>
                  </a:lnTo>
                  <a:cubicBezTo>
                    <a:pt x="18915" y="467"/>
                    <a:pt x="18263" y="1"/>
                    <a:pt x="177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3205973" y="1263536"/>
              <a:ext cx="408094" cy="204036"/>
            </a:xfrm>
            <a:custGeom>
              <a:avLst/>
              <a:gdLst/>
              <a:ahLst/>
              <a:cxnLst/>
              <a:rect l="l" t="t" r="r" b="b"/>
              <a:pathLst>
                <a:path w="19403" h="9701" extrusionOk="0">
                  <a:moveTo>
                    <a:pt x="19128" y="0"/>
                  </a:moveTo>
                  <a:lnTo>
                    <a:pt x="11984" y="9130"/>
                  </a:lnTo>
                  <a:lnTo>
                    <a:pt x="298" y="8560"/>
                  </a:lnTo>
                  <a:lnTo>
                    <a:pt x="1" y="8560"/>
                  </a:lnTo>
                  <a:cubicBezTo>
                    <a:pt x="1" y="8833"/>
                    <a:pt x="298" y="8833"/>
                    <a:pt x="298" y="8833"/>
                  </a:cubicBezTo>
                  <a:lnTo>
                    <a:pt x="11984" y="9701"/>
                  </a:lnTo>
                  <a:cubicBezTo>
                    <a:pt x="11984" y="9701"/>
                    <a:pt x="12281" y="9701"/>
                    <a:pt x="12281" y="9404"/>
                  </a:cubicBezTo>
                  <a:lnTo>
                    <a:pt x="19402" y="274"/>
                  </a:lnTo>
                  <a:lnTo>
                    <a:pt x="194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3301990" y="1413314"/>
              <a:ext cx="408094" cy="246291"/>
            </a:xfrm>
            <a:custGeom>
              <a:avLst/>
              <a:gdLst/>
              <a:ahLst/>
              <a:cxnLst/>
              <a:rect l="l" t="t" r="r" b="b"/>
              <a:pathLst>
                <a:path w="19403" h="11710" extrusionOk="0">
                  <a:moveTo>
                    <a:pt x="8857" y="1"/>
                  </a:moveTo>
                  <a:lnTo>
                    <a:pt x="7419" y="2009"/>
                  </a:lnTo>
                  <a:lnTo>
                    <a:pt x="4566" y="2009"/>
                  </a:lnTo>
                  <a:lnTo>
                    <a:pt x="1" y="11413"/>
                  </a:lnTo>
                  <a:cubicBezTo>
                    <a:pt x="1" y="11413"/>
                    <a:pt x="1" y="11710"/>
                    <a:pt x="298" y="11710"/>
                  </a:cubicBezTo>
                  <a:lnTo>
                    <a:pt x="572" y="11710"/>
                  </a:lnTo>
                  <a:lnTo>
                    <a:pt x="4863" y="2283"/>
                  </a:lnTo>
                  <a:lnTo>
                    <a:pt x="7419" y="2580"/>
                  </a:lnTo>
                  <a:cubicBezTo>
                    <a:pt x="7419" y="2580"/>
                    <a:pt x="7716" y="2580"/>
                    <a:pt x="7716" y="2283"/>
                  </a:cubicBezTo>
                  <a:lnTo>
                    <a:pt x="9131" y="571"/>
                  </a:lnTo>
                  <a:lnTo>
                    <a:pt x="19128" y="3150"/>
                  </a:lnTo>
                  <a:lnTo>
                    <a:pt x="19402" y="3150"/>
                  </a:lnTo>
                  <a:cubicBezTo>
                    <a:pt x="19402" y="2854"/>
                    <a:pt x="19402" y="2854"/>
                    <a:pt x="19128" y="2854"/>
                  </a:cubicBezTo>
                  <a:lnTo>
                    <a:pt x="91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56;p15">
            <a:extLst>
              <a:ext uri="{FF2B5EF4-FFF2-40B4-BE49-F238E27FC236}">
                <a16:creationId xmlns:a16="http://schemas.microsoft.com/office/drawing/2014/main" id="{F76667E9-4DCF-964E-E3FC-60E75292847F}"/>
              </a:ext>
            </a:extLst>
          </p:cNvPr>
          <p:cNvSpPr txBox="1">
            <a:spLocks/>
          </p:cNvSpPr>
          <p:nvPr/>
        </p:nvSpPr>
        <p:spPr>
          <a:xfrm>
            <a:off x="5594377" y="4713150"/>
            <a:ext cx="41232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IN" i="1" dirty="0"/>
              <a:t>-Mentored by Gouri Parvathi mam</a:t>
            </a:r>
          </a:p>
        </p:txBody>
      </p:sp>
      <p:sp>
        <p:nvSpPr>
          <p:cNvPr id="2" name="Google Shape;56;p15">
            <a:extLst>
              <a:ext uri="{FF2B5EF4-FFF2-40B4-BE49-F238E27FC236}">
                <a16:creationId xmlns:a16="http://schemas.microsoft.com/office/drawing/2014/main" id="{45A07F05-DA72-3867-5688-2BA5FCA09AAD}"/>
              </a:ext>
            </a:extLst>
          </p:cNvPr>
          <p:cNvSpPr txBox="1">
            <a:spLocks/>
          </p:cNvSpPr>
          <p:nvPr/>
        </p:nvSpPr>
        <p:spPr>
          <a:xfrm>
            <a:off x="114760" y="4741691"/>
            <a:ext cx="41232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IN" dirty="0"/>
              <a:t>- </a:t>
            </a:r>
            <a:r>
              <a:rPr lang="en-IN" i="1" dirty="0"/>
              <a:t>Shivansh</a:t>
            </a:r>
            <a:r>
              <a:rPr lang="en-IN" dirty="0"/>
              <a:t> &amp; </a:t>
            </a:r>
            <a:r>
              <a:rPr lang="en-IN" i="1" dirty="0"/>
              <a:t>Vidipta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9" name="Google Shape;1399;p36"/>
          <p:cNvGrpSpPr/>
          <p:nvPr/>
        </p:nvGrpSpPr>
        <p:grpSpPr>
          <a:xfrm>
            <a:off x="2544558" y="1472103"/>
            <a:ext cx="4337805" cy="2852425"/>
            <a:chOff x="235800" y="830650"/>
            <a:chExt cx="6978450" cy="4588844"/>
          </a:xfrm>
        </p:grpSpPr>
        <p:sp>
          <p:nvSpPr>
            <p:cNvPr id="1400" name="Google Shape;1400;p36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6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6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6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6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6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3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Pre-existing websites based on Neuromarketing</a:t>
            </a:r>
            <a:endParaRPr dirty="0"/>
          </a:p>
        </p:txBody>
      </p:sp>
      <p:sp>
        <p:nvSpPr>
          <p:cNvPr id="1407" name="Google Shape;1407;p36"/>
          <p:cNvSpPr/>
          <p:nvPr/>
        </p:nvSpPr>
        <p:spPr>
          <a:xfrm>
            <a:off x="457200" y="1108123"/>
            <a:ext cx="1625100" cy="4239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Affectiva</a:t>
            </a:r>
            <a:endParaRPr sz="16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08" name="Google Shape;1408;p36"/>
          <p:cNvSpPr txBox="1"/>
          <p:nvPr/>
        </p:nvSpPr>
        <p:spPr>
          <a:xfrm>
            <a:off x="79928" y="1485890"/>
            <a:ext cx="2286876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technology primarily focuses on facial expressions, which might not capture the full range of emotional and cognitive responses compared to more comprehensive neuromarketing methods.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9" name="Google Shape;1409;p36"/>
          <p:cNvSpPr/>
          <p:nvPr/>
        </p:nvSpPr>
        <p:spPr>
          <a:xfrm>
            <a:off x="332509" y="3581400"/>
            <a:ext cx="1749791" cy="57264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Nielson </a:t>
            </a:r>
            <a:r>
              <a:rPr lang="en-IN" sz="1600" dirty="0" err="1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NeuroFocus</a:t>
            </a:r>
            <a:endParaRPr sz="16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10" name="Google Shape;1410;p36"/>
          <p:cNvSpPr txBox="1"/>
          <p:nvPr/>
        </p:nvSpPr>
        <p:spPr>
          <a:xfrm>
            <a:off x="332508" y="4154048"/>
            <a:ext cx="2195429" cy="57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Some advanced features and detailed reports are gated behind premium services.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1" name="Google Shape;1411;p36"/>
          <p:cNvSpPr/>
          <p:nvPr/>
        </p:nvSpPr>
        <p:spPr>
          <a:xfrm>
            <a:off x="7061700" y="2328674"/>
            <a:ext cx="1625100" cy="42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 err="1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iMotions</a:t>
            </a:r>
            <a:endParaRPr sz="16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12" name="Google Shape;1412;p36"/>
          <p:cNvSpPr txBox="1"/>
          <p:nvPr/>
        </p:nvSpPr>
        <p:spPr>
          <a:xfrm>
            <a:off x="7061700" y="2830396"/>
            <a:ext cx="16251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complexity and cost may require substantial training and investment.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13" name="Google Shape;1413;p36"/>
          <p:cNvCxnSpPr>
            <a:stCxn id="1414" idx="6"/>
            <a:endCxn id="1411" idx="1"/>
          </p:cNvCxnSpPr>
          <p:nvPr/>
        </p:nvCxnSpPr>
        <p:spPr>
          <a:xfrm rot="10800000" flipH="1">
            <a:off x="6436815" y="2540740"/>
            <a:ext cx="624900" cy="5628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15" name="Google Shape;1415;p36"/>
          <p:cNvCxnSpPr>
            <a:cxnSpLocks/>
            <a:stCxn id="1416" idx="4"/>
            <a:endCxn id="1409" idx="3"/>
          </p:cNvCxnSpPr>
          <p:nvPr/>
        </p:nvCxnSpPr>
        <p:spPr>
          <a:xfrm rot="5400000">
            <a:off x="2878191" y="1687386"/>
            <a:ext cx="1384447" cy="2976228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17" name="Google Shape;1417;p36"/>
          <p:cNvSpPr/>
          <p:nvPr/>
        </p:nvSpPr>
        <p:spPr>
          <a:xfrm>
            <a:off x="5429244" y="1081616"/>
            <a:ext cx="3266698" cy="462140"/>
          </a:xfrm>
          <a:custGeom>
            <a:avLst/>
            <a:gdLst/>
            <a:ahLst/>
            <a:cxnLst/>
            <a:rect l="l" t="t" r="r" b="b"/>
            <a:pathLst>
              <a:path w="117825" h="18261" extrusionOk="0">
                <a:moveTo>
                  <a:pt x="88448" y="0"/>
                </a:moveTo>
                <a:lnTo>
                  <a:pt x="88448" y="297"/>
                </a:lnTo>
                <a:cubicBezTo>
                  <a:pt x="89293" y="297"/>
                  <a:pt x="89863" y="297"/>
                  <a:pt x="90434" y="571"/>
                </a:cubicBezTo>
                <a:lnTo>
                  <a:pt x="90434" y="297"/>
                </a:lnTo>
                <a:cubicBezTo>
                  <a:pt x="89863" y="0"/>
                  <a:pt x="89293" y="0"/>
                  <a:pt x="88448" y="0"/>
                </a:cubicBezTo>
                <a:close/>
                <a:moveTo>
                  <a:pt x="86736" y="0"/>
                </a:moveTo>
                <a:cubicBezTo>
                  <a:pt x="85869" y="297"/>
                  <a:pt x="85298" y="571"/>
                  <a:pt x="84728" y="1142"/>
                </a:cubicBezTo>
                <a:lnTo>
                  <a:pt x="85024" y="1438"/>
                </a:lnTo>
                <a:cubicBezTo>
                  <a:pt x="85595" y="868"/>
                  <a:pt x="86166" y="571"/>
                  <a:pt x="86736" y="571"/>
                </a:cubicBezTo>
                <a:lnTo>
                  <a:pt x="86736" y="0"/>
                </a:lnTo>
                <a:close/>
                <a:moveTo>
                  <a:pt x="33941" y="2009"/>
                </a:moveTo>
                <a:lnTo>
                  <a:pt x="33941" y="2283"/>
                </a:lnTo>
                <a:lnTo>
                  <a:pt x="35653" y="2283"/>
                </a:lnTo>
                <a:lnTo>
                  <a:pt x="35653" y="2009"/>
                </a:lnTo>
                <a:close/>
                <a:moveTo>
                  <a:pt x="37662" y="1712"/>
                </a:moveTo>
                <a:lnTo>
                  <a:pt x="37662" y="2283"/>
                </a:lnTo>
                <a:lnTo>
                  <a:pt x="39648" y="2283"/>
                </a:lnTo>
                <a:lnTo>
                  <a:pt x="39648" y="1712"/>
                </a:lnTo>
                <a:close/>
                <a:moveTo>
                  <a:pt x="41360" y="2009"/>
                </a:moveTo>
                <a:lnTo>
                  <a:pt x="41360" y="2283"/>
                </a:lnTo>
                <a:lnTo>
                  <a:pt x="43368" y="2283"/>
                </a:lnTo>
                <a:lnTo>
                  <a:pt x="43368" y="2009"/>
                </a:lnTo>
                <a:close/>
                <a:moveTo>
                  <a:pt x="92146" y="1142"/>
                </a:moveTo>
                <a:lnTo>
                  <a:pt x="92146" y="1438"/>
                </a:lnTo>
                <a:cubicBezTo>
                  <a:pt x="92443" y="1712"/>
                  <a:pt x="93013" y="2009"/>
                  <a:pt x="93287" y="2580"/>
                </a:cubicBezTo>
                <a:lnTo>
                  <a:pt x="93584" y="2283"/>
                </a:lnTo>
                <a:cubicBezTo>
                  <a:pt x="93287" y="1712"/>
                  <a:pt x="92717" y="1438"/>
                  <a:pt x="92146" y="1142"/>
                </a:cubicBezTo>
                <a:close/>
                <a:moveTo>
                  <a:pt x="31956" y="2283"/>
                </a:moveTo>
                <a:cubicBezTo>
                  <a:pt x="31385" y="2283"/>
                  <a:pt x="30518" y="2283"/>
                  <a:pt x="29947" y="2580"/>
                </a:cubicBezTo>
                <a:lnTo>
                  <a:pt x="30244" y="2853"/>
                </a:lnTo>
                <a:cubicBezTo>
                  <a:pt x="30814" y="2853"/>
                  <a:pt x="31385" y="2580"/>
                  <a:pt x="31956" y="2580"/>
                </a:cubicBezTo>
                <a:lnTo>
                  <a:pt x="31956" y="2283"/>
                </a:lnTo>
                <a:close/>
                <a:moveTo>
                  <a:pt x="45354" y="2283"/>
                </a:moveTo>
                <a:lnTo>
                  <a:pt x="45080" y="2580"/>
                </a:lnTo>
                <a:cubicBezTo>
                  <a:pt x="45925" y="2580"/>
                  <a:pt x="46495" y="2853"/>
                  <a:pt x="47066" y="2853"/>
                </a:cubicBezTo>
                <a:lnTo>
                  <a:pt x="47066" y="2580"/>
                </a:lnTo>
                <a:cubicBezTo>
                  <a:pt x="46495" y="2283"/>
                  <a:pt x="45925" y="2283"/>
                  <a:pt x="45354" y="2283"/>
                </a:cubicBezTo>
                <a:close/>
                <a:moveTo>
                  <a:pt x="28235" y="2853"/>
                </a:moveTo>
                <a:cubicBezTo>
                  <a:pt x="27664" y="2853"/>
                  <a:pt x="26820" y="3150"/>
                  <a:pt x="26249" y="3150"/>
                </a:cubicBezTo>
                <a:lnTo>
                  <a:pt x="26249" y="3721"/>
                </a:lnTo>
                <a:cubicBezTo>
                  <a:pt x="27094" y="3424"/>
                  <a:pt x="27664" y="3424"/>
                  <a:pt x="28235" y="3150"/>
                </a:cubicBezTo>
                <a:lnTo>
                  <a:pt x="28235" y="2853"/>
                </a:lnTo>
                <a:close/>
                <a:moveTo>
                  <a:pt x="49075" y="2853"/>
                </a:moveTo>
                <a:lnTo>
                  <a:pt x="49075" y="3150"/>
                </a:lnTo>
                <a:cubicBezTo>
                  <a:pt x="49645" y="3424"/>
                  <a:pt x="50216" y="3424"/>
                  <a:pt x="50787" y="3721"/>
                </a:cubicBezTo>
                <a:lnTo>
                  <a:pt x="50787" y="3424"/>
                </a:lnTo>
                <a:cubicBezTo>
                  <a:pt x="50216" y="3150"/>
                  <a:pt x="49645" y="3150"/>
                  <a:pt x="49075" y="2853"/>
                </a:cubicBezTo>
                <a:close/>
                <a:moveTo>
                  <a:pt x="83586" y="2283"/>
                </a:moveTo>
                <a:cubicBezTo>
                  <a:pt x="83313" y="2853"/>
                  <a:pt x="83016" y="3424"/>
                  <a:pt x="82742" y="4291"/>
                </a:cubicBezTo>
                <a:lnTo>
                  <a:pt x="83016" y="4291"/>
                </a:lnTo>
                <a:lnTo>
                  <a:pt x="83883" y="2580"/>
                </a:lnTo>
                <a:lnTo>
                  <a:pt x="83586" y="2283"/>
                </a:lnTo>
                <a:close/>
                <a:moveTo>
                  <a:pt x="24537" y="3721"/>
                </a:moveTo>
                <a:cubicBezTo>
                  <a:pt x="23967" y="3721"/>
                  <a:pt x="23099" y="3995"/>
                  <a:pt x="22529" y="4291"/>
                </a:cubicBezTo>
                <a:lnTo>
                  <a:pt x="22826" y="4565"/>
                </a:lnTo>
                <a:cubicBezTo>
                  <a:pt x="23396" y="4291"/>
                  <a:pt x="23967" y="4291"/>
                  <a:pt x="24537" y="3995"/>
                </a:cubicBezTo>
                <a:lnTo>
                  <a:pt x="24537" y="3721"/>
                </a:lnTo>
                <a:close/>
                <a:moveTo>
                  <a:pt x="52772" y="3721"/>
                </a:moveTo>
                <a:lnTo>
                  <a:pt x="52498" y="4291"/>
                </a:lnTo>
                <a:cubicBezTo>
                  <a:pt x="53069" y="4291"/>
                  <a:pt x="53914" y="4565"/>
                  <a:pt x="54484" y="4862"/>
                </a:cubicBezTo>
                <a:lnTo>
                  <a:pt x="54484" y="4291"/>
                </a:lnTo>
                <a:cubicBezTo>
                  <a:pt x="53914" y="4291"/>
                  <a:pt x="53343" y="3995"/>
                  <a:pt x="52772" y="3721"/>
                </a:cubicBezTo>
                <a:close/>
                <a:moveTo>
                  <a:pt x="20817" y="4862"/>
                </a:moveTo>
                <a:cubicBezTo>
                  <a:pt x="20246" y="5136"/>
                  <a:pt x="19676" y="5136"/>
                  <a:pt x="19105" y="5433"/>
                </a:cubicBezTo>
                <a:lnTo>
                  <a:pt x="19105" y="5707"/>
                </a:lnTo>
                <a:cubicBezTo>
                  <a:pt x="19676" y="5707"/>
                  <a:pt x="20246" y="5433"/>
                  <a:pt x="20817" y="5136"/>
                </a:cubicBezTo>
                <a:lnTo>
                  <a:pt x="20817" y="4862"/>
                </a:lnTo>
                <a:close/>
                <a:moveTo>
                  <a:pt x="56493" y="4862"/>
                </a:moveTo>
                <a:lnTo>
                  <a:pt x="56196" y="5433"/>
                </a:lnTo>
                <a:cubicBezTo>
                  <a:pt x="56767" y="5433"/>
                  <a:pt x="57337" y="5707"/>
                  <a:pt x="57908" y="6003"/>
                </a:cubicBezTo>
                <a:lnTo>
                  <a:pt x="58205" y="5707"/>
                </a:lnTo>
                <a:lnTo>
                  <a:pt x="56493" y="4862"/>
                </a:lnTo>
                <a:close/>
                <a:moveTo>
                  <a:pt x="94155" y="4291"/>
                </a:moveTo>
                <a:lnTo>
                  <a:pt x="94155" y="4862"/>
                </a:lnTo>
                <a:lnTo>
                  <a:pt x="94155" y="5136"/>
                </a:lnTo>
                <a:lnTo>
                  <a:pt x="94155" y="6003"/>
                </a:lnTo>
                <a:lnTo>
                  <a:pt x="94428" y="6003"/>
                </a:lnTo>
                <a:lnTo>
                  <a:pt x="94428" y="5136"/>
                </a:lnTo>
                <a:lnTo>
                  <a:pt x="94428" y="4862"/>
                </a:lnTo>
                <a:lnTo>
                  <a:pt x="94428" y="4291"/>
                </a:lnTo>
                <a:close/>
                <a:moveTo>
                  <a:pt x="117824" y="5433"/>
                </a:moveTo>
                <a:cubicBezTo>
                  <a:pt x="117254" y="5707"/>
                  <a:pt x="116683" y="6003"/>
                  <a:pt x="115839" y="6277"/>
                </a:cubicBezTo>
                <a:lnTo>
                  <a:pt x="116113" y="6574"/>
                </a:lnTo>
                <a:cubicBezTo>
                  <a:pt x="116683" y="6277"/>
                  <a:pt x="117254" y="6003"/>
                  <a:pt x="117824" y="6003"/>
                </a:cubicBezTo>
                <a:lnTo>
                  <a:pt x="117824" y="5433"/>
                </a:lnTo>
                <a:close/>
                <a:moveTo>
                  <a:pt x="17119" y="6277"/>
                </a:moveTo>
                <a:cubicBezTo>
                  <a:pt x="16549" y="6574"/>
                  <a:pt x="15978" y="6574"/>
                  <a:pt x="15407" y="6848"/>
                </a:cubicBezTo>
                <a:lnTo>
                  <a:pt x="15681" y="7419"/>
                </a:lnTo>
                <a:lnTo>
                  <a:pt x="17393" y="6574"/>
                </a:lnTo>
                <a:lnTo>
                  <a:pt x="17119" y="6277"/>
                </a:lnTo>
                <a:close/>
                <a:moveTo>
                  <a:pt x="59917" y="6277"/>
                </a:moveTo>
                <a:lnTo>
                  <a:pt x="59917" y="6574"/>
                </a:lnTo>
                <a:lnTo>
                  <a:pt x="61629" y="7419"/>
                </a:lnTo>
                <a:lnTo>
                  <a:pt x="61629" y="6848"/>
                </a:lnTo>
                <a:cubicBezTo>
                  <a:pt x="61058" y="6574"/>
                  <a:pt x="60487" y="6574"/>
                  <a:pt x="59917" y="6277"/>
                </a:cubicBezTo>
                <a:close/>
                <a:moveTo>
                  <a:pt x="82171" y="6003"/>
                </a:moveTo>
                <a:lnTo>
                  <a:pt x="82171" y="6848"/>
                </a:lnTo>
                <a:cubicBezTo>
                  <a:pt x="82171" y="7145"/>
                  <a:pt x="82171" y="7715"/>
                  <a:pt x="82445" y="7989"/>
                </a:cubicBezTo>
                <a:lnTo>
                  <a:pt x="82742" y="7989"/>
                </a:lnTo>
                <a:lnTo>
                  <a:pt x="82742" y="6848"/>
                </a:lnTo>
                <a:lnTo>
                  <a:pt x="82742" y="6003"/>
                </a:lnTo>
                <a:close/>
                <a:moveTo>
                  <a:pt x="114127" y="7145"/>
                </a:moveTo>
                <a:cubicBezTo>
                  <a:pt x="113830" y="7419"/>
                  <a:pt x="113259" y="7715"/>
                  <a:pt x="112689" y="7989"/>
                </a:cubicBezTo>
                <a:lnTo>
                  <a:pt x="112689" y="8286"/>
                </a:lnTo>
                <a:lnTo>
                  <a:pt x="114401" y="7419"/>
                </a:lnTo>
                <a:lnTo>
                  <a:pt x="114127" y="7145"/>
                </a:lnTo>
                <a:close/>
                <a:moveTo>
                  <a:pt x="63614" y="7715"/>
                </a:moveTo>
                <a:lnTo>
                  <a:pt x="63340" y="7989"/>
                </a:lnTo>
                <a:cubicBezTo>
                  <a:pt x="63911" y="8286"/>
                  <a:pt x="64482" y="8286"/>
                  <a:pt x="65052" y="8560"/>
                </a:cubicBezTo>
                <a:lnTo>
                  <a:pt x="65326" y="8286"/>
                </a:lnTo>
                <a:cubicBezTo>
                  <a:pt x="64756" y="7989"/>
                  <a:pt x="64185" y="7715"/>
                  <a:pt x="63614" y="7715"/>
                </a:cubicBezTo>
                <a:close/>
                <a:moveTo>
                  <a:pt x="13695" y="7715"/>
                </a:moveTo>
                <a:lnTo>
                  <a:pt x="11983" y="8560"/>
                </a:lnTo>
                <a:lnTo>
                  <a:pt x="12257" y="9130"/>
                </a:lnTo>
                <a:lnTo>
                  <a:pt x="13969" y="8286"/>
                </a:lnTo>
                <a:lnTo>
                  <a:pt x="13695" y="7715"/>
                </a:lnTo>
                <a:close/>
                <a:moveTo>
                  <a:pt x="93584" y="7715"/>
                </a:moveTo>
                <a:cubicBezTo>
                  <a:pt x="93287" y="8286"/>
                  <a:pt x="92717" y="8857"/>
                  <a:pt x="92443" y="9130"/>
                </a:cubicBezTo>
                <a:lnTo>
                  <a:pt x="92717" y="9427"/>
                </a:lnTo>
                <a:cubicBezTo>
                  <a:pt x="93013" y="9130"/>
                  <a:pt x="93584" y="8560"/>
                  <a:pt x="93858" y="7989"/>
                </a:cubicBezTo>
                <a:lnTo>
                  <a:pt x="93584" y="7715"/>
                </a:lnTo>
                <a:close/>
                <a:moveTo>
                  <a:pt x="67038" y="8857"/>
                </a:moveTo>
                <a:lnTo>
                  <a:pt x="67038" y="9427"/>
                </a:lnTo>
                <a:cubicBezTo>
                  <a:pt x="67609" y="9427"/>
                  <a:pt x="68179" y="9701"/>
                  <a:pt x="68750" y="9998"/>
                </a:cubicBezTo>
                <a:lnTo>
                  <a:pt x="68750" y="9427"/>
                </a:lnTo>
                <a:cubicBezTo>
                  <a:pt x="68179" y="9427"/>
                  <a:pt x="67609" y="9130"/>
                  <a:pt x="67038" y="8857"/>
                </a:cubicBezTo>
                <a:close/>
                <a:moveTo>
                  <a:pt x="110977" y="8857"/>
                </a:moveTo>
                <a:cubicBezTo>
                  <a:pt x="110406" y="9427"/>
                  <a:pt x="109836" y="9701"/>
                  <a:pt x="109265" y="9998"/>
                </a:cubicBezTo>
                <a:lnTo>
                  <a:pt x="109562" y="10272"/>
                </a:lnTo>
                <a:lnTo>
                  <a:pt x="111274" y="9427"/>
                </a:lnTo>
                <a:lnTo>
                  <a:pt x="110977" y="8857"/>
                </a:lnTo>
                <a:close/>
                <a:moveTo>
                  <a:pt x="10545" y="9701"/>
                </a:moveTo>
                <a:lnTo>
                  <a:pt x="8834" y="10568"/>
                </a:lnTo>
                <a:lnTo>
                  <a:pt x="9130" y="11139"/>
                </a:lnTo>
                <a:cubicBezTo>
                  <a:pt x="9701" y="10568"/>
                  <a:pt x="9975" y="10272"/>
                  <a:pt x="10545" y="9998"/>
                </a:cubicBezTo>
                <a:lnTo>
                  <a:pt x="10545" y="9701"/>
                </a:lnTo>
                <a:close/>
                <a:moveTo>
                  <a:pt x="70759" y="10272"/>
                </a:moveTo>
                <a:lnTo>
                  <a:pt x="70462" y="10568"/>
                </a:lnTo>
                <a:cubicBezTo>
                  <a:pt x="71033" y="10568"/>
                  <a:pt x="71900" y="10842"/>
                  <a:pt x="72471" y="11139"/>
                </a:cubicBezTo>
                <a:lnTo>
                  <a:pt x="72471" y="10568"/>
                </a:lnTo>
                <a:cubicBezTo>
                  <a:pt x="71900" y="10568"/>
                  <a:pt x="71329" y="10272"/>
                  <a:pt x="70759" y="10272"/>
                </a:cubicBezTo>
                <a:close/>
                <a:moveTo>
                  <a:pt x="91005" y="10272"/>
                </a:moveTo>
                <a:lnTo>
                  <a:pt x="89293" y="11139"/>
                </a:lnTo>
                <a:lnTo>
                  <a:pt x="89293" y="11413"/>
                </a:lnTo>
                <a:cubicBezTo>
                  <a:pt x="89863" y="11413"/>
                  <a:pt x="90434" y="11139"/>
                  <a:pt x="91005" y="10842"/>
                </a:cubicBezTo>
                <a:lnTo>
                  <a:pt x="91005" y="10272"/>
                </a:lnTo>
                <a:close/>
                <a:moveTo>
                  <a:pt x="83016" y="9701"/>
                </a:moveTo>
                <a:lnTo>
                  <a:pt x="82742" y="9998"/>
                </a:lnTo>
                <a:lnTo>
                  <a:pt x="83586" y="11710"/>
                </a:lnTo>
                <a:lnTo>
                  <a:pt x="83883" y="11413"/>
                </a:lnTo>
                <a:lnTo>
                  <a:pt x="83016" y="9701"/>
                </a:lnTo>
                <a:close/>
                <a:moveTo>
                  <a:pt x="74182" y="11139"/>
                </a:moveTo>
                <a:lnTo>
                  <a:pt x="74182" y="11413"/>
                </a:lnTo>
                <a:cubicBezTo>
                  <a:pt x="74753" y="11710"/>
                  <a:pt x="75598" y="11710"/>
                  <a:pt x="76168" y="11984"/>
                </a:cubicBezTo>
                <a:lnTo>
                  <a:pt x="76168" y="11710"/>
                </a:lnTo>
                <a:cubicBezTo>
                  <a:pt x="75598" y="11413"/>
                  <a:pt x="75027" y="11413"/>
                  <a:pt x="74182" y="11139"/>
                </a:cubicBezTo>
                <a:close/>
                <a:moveTo>
                  <a:pt x="87307" y="11710"/>
                </a:moveTo>
                <a:cubicBezTo>
                  <a:pt x="86736" y="11984"/>
                  <a:pt x="86166" y="11984"/>
                  <a:pt x="85595" y="11984"/>
                </a:cubicBezTo>
                <a:lnTo>
                  <a:pt x="85595" y="12280"/>
                </a:lnTo>
                <a:cubicBezTo>
                  <a:pt x="86440" y="12280"/>
                  <a:pt x="87010" y="12280"/>
                  <a:pt x="87581" y="11984"/>
                </a:cubicBezTo>
                <a:lnTo>
                  <a:pt x="87307" y="11710"/>
                </a:lnTo>
                <a:close/>
                <a:moveTo>
                  <a:pt x="107553" y="10842"/>
                </a:moveTo>
                <a:cubicBezTo>
                  <a:pt x="107553" y="11139"/>
                  <a:pt x="107279" y="11413"/>
                  <a:pt x="106982" y="11413"/>
                </a:cubicBezTo>
                <a:cubicBezTo>
                  <a:pt x="106709" y="11710"/>
                  <a:pt x="106412" y="11710"/>
                  <a:pt x="106138" y="11984"/>
                </a:cubicBezTo>
                <a:lnTo>
                  <a:pt x="106138" y="12280"/>
                </a:lnTo>
                <a:cubicBezTo>
                  <a:pt x="106412" y="11984"/>
                  <a:pt x="106709" y="11984"/>
                  <a:pt x="106982" y="11710"/>
                </a:cubicBezTo>
                <a:cubicBezTo>
                  <a:pt x="107279" y="11710"/>
                  <a:pt x="107553" y="11413"/>
                  <a:pt x="107850" y="11413"/>
                </a:cubicBezTo>
                <a:lnTo>
                  <a:pt x="107553" y="10842"/>
                </a:lnTo>
                <a:close/>
                <a:moveTo>
                  <a:pt x="77880" y="11984"/>
                </a:moveTo>
                <a:lnTo>
                  <a:pt x="77880" y="12280"/>
                </a:lnTo>
                <a:cubicBezTo>
                  <a:pt x="78748" y="12280"/>
                  <a:pt x="79318" y="12554"/>
                  <a:pt x="79889" y="12554"/>
                </a:cubicBezTo>
                <a:lnTo>
                  <a:pt x="79889" y="11984"/>
                </a:lnTo>
                <a:close/>
                <a:moveTo>
                  <a:pt x="81875" y="12280"/>
                </a:moveTo>
                <a:lnTo>
                  <a:pt x="81875" y="12554"/>
                </a:lnTo>
                <a:lnTo>
                  <a:pt x="83586" y="12554"/>
                </a:lnTo>
                <a:lnTo>
                  <a:pt x="83586" y="12280"/>
                </a:lnTo>
                <a:close/>
                <a:moveTo>
                  <a:pt x="7122" y="11710"/>
                </a:moveTo>
                <a:cubicBezTo>
                  <a:pt x="6848" y="11984"/>
                  <a:pt x="6277" y="12554"/>
                  <a:pt x="5707" y="12851"/>
                </a:cubicBezTo>
                <a:lnTo>
                  <a:pt x="5980" y="13125"/>
                </a:lnTo>
                <a:cubicBezTo>
                  <a:pt x="6551" y="12851"/>
                  <a:pt x="6848" y="12554"/>
                  <a:pt x="7418" y="11984"/>
                </a:cubicBezTo>
                <a:lnTo>
                  <a:pt x="7122" y="11710"/>
                </a:lnTo>
                <a:close/>
                <a:moveTo>
                  <a:pt x="104426" y="12851"/>
                </a:moveTo>
                <a:lnTo>
                  <a:pt x="102714" y="13695"/>
                </a:lnTo>
                <a:lnTo>
                  <a:pt x="102988" y="13992"/>
                </a:lnTo>
                <a:cubicBezTo>
                  <a:pt x="103559" y="13695"/>
                  <a:pt x="103855" y="13422"/>
                  <a:pt x="104700" y="13125"/>
                </a:cubicBezTo>
                <a:lnTo>
                  <a:pt x="104426" y="12851"/>
                </a:lnTo>
                <a:close/>
                <a:moveTo>
                  <a:pt x="85024" y="12851"/>
                </a:moveTo>
                <a:lnTo>
                  <a:pt x="84728" y="13125"/>
                </a:lnTo>
                <a:cubicBezTo>
                  <a:pt x="85298" y="13695"/>
                  <a:pt x="85869" y="13992"/>
                  <a:pt x="86440" y="14266"/>
                </a:cubicBezTo>
                <a:lnTo>
                  <a:pt x="86440" y="13992"/>
                </a:lnTo>
                <a:cubicBezTo>
                  <a:pt x="86166" y="13695"/>
                  <a:pt x="85595" y="13422"/>
                  <a:pt x="85024" y="12851"/>
                </a:cubicBezTo>
                <a:close/>
                <a:moveTo>
                  <a:pt x="101002" y="14563"/>
                </a:moveTo>
                <a:cubicBezTo>
                  <a:pt x="100432" y="14837"/>
                  <a:pt x="99861" y="14837"/>
                  <a:pt x="99290" y="15133"/>
                </a:cubicBezTo>
                <a:lnTo>
                  <a:pt x="99290" y="15407"/>
                </a:lnTo>
                <a:cubicBezTo>
                  <a:pt x="99861" y="15407"/>
                  <a:pt x="100432" y="15133"/>
                  <a:pt x="101002" y="14837"/>
                </a:cubicBezTo>
                <a:lnTo>
                  <a:pt x="101002" y="14563"/>
                </a:lnTo>
                <a:close/>
                <a:moveTo>
                  <a:pt x="4269" y="13992"/>
                </a:moveTo>
                <a:cubicBezTo>
                  <a:pt x="3698" y="14563"/>
                  <a:pt x="3127" y="14837"/>
                  <a:pt x="2853" y="15407"/>
                </a:cubicBezTo>
                <a:lnTo>
                  <a:pt x="3127" y="15704"/>
                </a:lnTo>
                <a:cubicBezTo>
                  <a:pt x="3424" y="15133"/>
                  <a:pt x="3995" y="14837"/>
                  <a:pt x="4565" y="14266"/>
                </a:cubicBezTo>
                <a:lnTo>
                  <a:pt x="4269" y="13992"/>
                </a:lnTo>
                <a:close/>
                <a:moveTo>
                  <a:pt x="88152" y="14837"/>
                </a:moveTo>
                <a:lnTo>
                  <a:pt x="88152" y="15407"/>
                </a:lnTo>
                <a:cubicBezTo>
                  <a:pt x="88722" y="15704"/>
                  <a:pt x="89293" y="15704"/>
                  <a:pt x="89863" y="15978"/>
                </a:cubicBezTo>
                <a:lnTo>
                  <a:pt x="89863" y="15704"/>
                </a:lnTo>
                <a:lnTo>
                  <a:pt x="88152" y="14837"/>
                </a:lnTo>
                <a:close/>
                <a:moveTo>
                  <a:pt x="97282" y="15704"/>
                </a:moveTo>
                <a:cubicBezTo>
                  <a:pt x="96711" y="15704"/>
                  <a:pt x="96140" y="15978"/>
                  <a:pt x="95570" y="15978"/>
                </a:cubicBezTo>
                <a:lnTo>
                  <a:pt x="95570" y="16275"/>
                </a:lnTo>
                <a:cubicBezTo>
                  <a:pt x="96140" y="16275"/>
                  <a:pt x="96711" y="16275"/>
                  <a:pt x="97578" y="15978"/>
                </a:cubicBezTo>
                <a:lnTo>
                  <a:pt x="97282" y="15704"/>
                </a:lnTo>
                <a:close/>
                <a:moveTo>
                  <a:pt x="91872" y="15978"/>
                </a:moveTo>
                <a:lnTo>
                  <a:pt x="91872" y="16275"/>
                </a:lnTo>
                <a:cubicBezTo>
                  <a:pt x="92443" y="16275"/>
                  <a:pt x="93013" y="16549"/>
                  <a:pt x="93584" y="16549"/>
                </a:cubicBezTo>
                <a:lnTo>
                  <a:pt x="93584" y="15978"/>
                </a:lnTo>
                <a:close/>
                <a:moveTo>
                  <a:pt x="1415" y="16549"/>
                </a:moveTo>
                <a:lnTo>
                  <a:pt x="0" y="17987"/>
                </a:lnTo>
                <a:lnTo>
                  <a:pt x="274" y="18261"/>
                </a:lnTo>
                <a:lnTo>
                  <a:pt x="1712" y="16845"/>
                </a:lnTo>
                <a:lnTo>
                  <a:pt x="1415" y="16549"/>
                </a:lnTo>
                <a:close/>
              </a:path>
            </a:pathLst>
          </a:custGeom>
          <a:solidFill>
            <a:srgbClr val="DEB5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8" name="Google Shape;1418;p36"/>
          <p:cNvGrpSpPr/>
          <p:nvPr/>
        </p:nvGrpSpPr>
        <p:grpSpPr>
          <a:xfrm>
            <a:off x="7474572" y="3816670"/>
            <a:ext cx="792992" cy="698090"/>
            <a:chOff x="8157634" y="1179275"/>
            <a:chExt cx="529155" cy="465828"/>
          </a:xfrm>
        </p:grpSpPr>
        <p:sp>
          <p:nvSpPr>
            <p:cNvPr id="1419" name="Google Shape;1419;p36"/>
            <p:cNvSpPr/>
            <p:nvPr/>
          </p:nvSpPr>
          <p:spPr>
            <a:xfrm>
              <a:off x="8157634" y="1179275"/>
              <a:ext cx="529155" cy="465828"/>
            </a:xfrm>
            <a:custGeom>
              <a:avLst/>
              <a:gdLst/>
              <a:ahLst/>
              <a:cxnLst/>
              <a:rect l="l" t="t" r="r" b="b"/>
              <a:pathLst>
                <a:path w="30190" h="26577" extrusionOk="0">
                  <a:moveTo>
                    <a:pt x="15081" y="0"/>
                  </a:moveTo>
                  <a:cubicBezTo>
                    <a:pt x="13345" y="0"/>
                    <a:pt x="11578" y="342"/>
                    <a:pt x="9875" y="1063"/>
                  </a:cubicBezTo>
                  <a:cubicBezTo>
                    <a:pt x="3136" y="3932"/>
                    <a:pt x="1" y="11738"/>
                    <a:pt x="2870" y="18476"/>
                  </a:cubicBezTo>
                  <a:cubicBezTo>
                    <a:pt x="5017" y="23545"/>
                    <a:pt x="9932" y="26577"/>
                    <a:pt x="15094" y="26577"/>
                  </a:cubicBezTo>
                  <a:cubicBezTo>
                    <a:pt x="16827" y="26577"/>
                    <a:pt x="18588" y="26235"/>
                    <a:pt x="20282" y="25514"/>
                  </a:cubicBezTo>
                  <a:cubicBezTo>
                    <a:pt x="27054" y="22612"/>
                    <a:pt x="30189" y="14840"/>
                    <a:pt x="27320" y="8068"/>
                  </a:cubicBezTo>
                  <a:cubicBezTo>
                    <a:pt x="25148" y="3025"/>
                    <a:pt x="20248" y="0"/>
                    <a:pt x="15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6"/>
            <p:cNvSpPr/>
            <p:nvPr/>
          </p:nvSpPr>
          <p:spPr>
            <a:xfrm>
              <a:off x="8367531" y="1254025"/>
              <a:ext cx="204651" cy="254359"/>
            </a:xfrm>
            <a:custGeom>
              <a:avLst/>
              <a:gdLst/>
              <a:ahLst/>
              <a:cxnLst/>
              <a:rect l="l" t="t" r="r" b="b"/>
              <a:pathLst>
                <a:path w="11676" h="14512" extrusionOk="0">
                  <a:moveTo>
                    <a:pt x="1301" y="14311"/>
                  </a:moveTo>
                  <a:cubicBezTo>
                    <a:pt x="934" y="14077"/>
                    <a:pt x="634" y="13744"/>
                    <a:pt x="167" y="13811"/>
                  </a:cubicBezTo>
                  <a:cubicBezTo>
                    <a:pt x="0" y="13811"/>
                    <a:pt x="33" y="13677"/>
                    <a:pt x="33" y="13577"/>
                  </a:cubicBezTo>
                  <a:lnTo>
                    <a:pt x="33" y="8273"/>
                  </a:lnTo>
                  <a:cubicBezTo>
                    <a:pt x="33" y="8140"/>
                    <a:pt x="33" y="8040"/>
                    <a:pt x="167" y="7973"/>
                  </a:cubicBezTo>
                  <a:cubicBezTo>
                    <a:pt x="1535" y="7272"/>
                    <a:pt x="2102" y="5938"/>
                    <a:pt x="2936" y="4804"/>
                  </a:cubicBezTo>
                  <a:cubicBezTo>
                    <a:pt x="3803" y="3637"/>
                    <a:pt x="4170" y="2202"/>
                    <a:pt x="3936" y="768"/>
                  </a:cubicBezTo>
                  <a:cubicBezTo>
                    <a:pt x="3870" y="368"/>
                    <a:pt x="4070" y="201"/>
                    <a:pt x="4403" y="101"/>
                  </a:cubicBezTo>
                  <a:cubicBezTo>
                    <a:pt x="4770" y="1"/>
                    <a:pt x="5204" y="134"/>
                    <a:pt x="5437" y="434"/>
                  </a:cubicBezTo>
                  <a:cubicBezTo>
                    <a:pt x="5804" y="1168"/>
                    <a:pt x="6071" y="1935"/>
                    <a:pt x="6205" y="2769"/>
                  </a:cubicBezTo>
                  <a:cubicBezTo>
                    <a:pt x="6271" y="3436"/>
                    <a:pt x="6038" y="4070"/>
                    <a:pt x="5938" y="4737"/>
                  </a:cubicBezTo>
                  <a:cubicBezTo>
                    <a:pt x="5871" y="5238"/>
                    <a:pt x="5771" y="5705"/>
                    <a:pt x="5671" y="6205"/>
                  </a:cubicBezTo>
                  <a:cubicBezTo>
                    <a:pt x="5804" y="6272"/>
                    <a:pt x="5938" y="6238"/>
                    <a:pt x="6071" y="6238"/>
                  </a:cubicBezTo>
                  <a:lnTo>
                    <a:pt x="10541" y="6238"/>
                  </a:lnTo>
                  <a:cubicBezTo>
                    <a:pt x="11175" y="6238"/>
                    <a:pt x="11475" y="6439"/>
                    <a:pt x="11575" y="6839"/>
                  </a:cubicBezTo>
                  <a:cubicBezTo>
                    <a:pt x="11675" y="7373"/>
                    <a:pt x="11408" y="7906"/>
                    <a:pt x="10908" y="8140"/>
                  </a:cubicBezTo>
                  <a:cubicBezTo>
                    <a:pt x="10808" y="8206"/>
                    <a:pt x="10608" y="8140"/>
                    <a:pt x="10608" y="8307"/>
                  </a:cubicBezTo>
                  <a:cubicBezTo>
                    <a:pt x="10574" y="8507"/>
                    <a:pt x="10774" y="8473"/>
                    <a:pt x="10908" y="8540"/>
                  </a:cubicBezTo>
                  <a:cubicBezTo>
                    <a:pt x="11442" y="8907"/>
                    <a:pt x="11342" y="9674"/>
                    <a:pt x="10708" y="10141"/>
                  </a:cubicBezTo>
                  <a:cubicBezTo>
                    <a:pt x="10541" y="10241"/>
                    <a:pt x="10274" y="10175"/>
                    <a:pt x="10241" y="10408"/>
                  </a:cubicBezTo>
                  <a:cubicBezTo>
                    <a:pt x="10241" y="10642"/>
                    <a:pt x="10541" y="10575"/>
                    <a:pt x="10641" y="10708"/>
                  </a:cubicBezTo>
                  <a:cubicBezTo>
                    <a:pt x="11075" y="11109"/>
                    <a:pt x="10875" y="11943"/>
                    <a:pt x="10241" y="12276"/>
                  </a:cubicBezTo>
                  <a:cubicBezTo>
                    <a:pt x="10141" y="12276"/>
                    <a:pt x="10041" y="12309"/>
                    <a:pt x="9974" y="12376"/>
                  </a:cubicBezTo>
                  <a:cubicBezTo>
                    <a:pt x="9907" y="12410"/>
                    <a:pt x="9840" y="12476"/>
                    <a:pt x="9974" y="12576"/>
                  </a:cubicBezTo>
                  <a:cubicBezTo>
                    <a:pt x="10608" y="13043"/>
                    <a:pt x="10608" y="13677"/>
                    <a:pt x="9974" y="14144"/>
                  </a:cubicBezTo>
                  <a:lnTo>
                    <a:pt x="9774" y="14278"/>
                  </a:lnTo>
                  <a:cubicBezTo>
                    <a:pt x="9540" y="14444"/>
                    <a:pt x="9273" y="14478"/>
                    <a:pt x="8973" y="14478"/>
                  </a:cubicBezTo>
                  <a:lnTo>
                    <a:pt x="1968" y="14478"/>
                  </a:lnTo>
                  <a:cubicBezTo>
                    <a:pt x="1735" y="14511"/>
                    <a:pt x="1468" y="14444"/>
                    <a:pt x="1301" y="14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6"/>
            <p:cNvSpPr/>
            <p:nvPr/>
          </p:nvSpPr>
          <p:spPr>
            <a:xfrm>
              <a:off x="8273396" y="1384983"/>
              <a:ext cx="83045" cy="130983"/>
            </a:xfrm>
            <a:custGeom>
              <a:avLst/>
              <a:gdLst/>
              <a:ahLst/>
              <a:cxnLst/>
              <a:rect l="l" t="t" r="r" b="b"/>
              <a:pathLst>
                <a:path w="4738" h="7473" extrusionOk="0">
                  <a:moveTo>
                    <a:pt x="1" y="3703"/>
                  </a:moveTo>
                  <a:lnTo>
                    <a:pt x="1" y="334"/>
                  </a:lnTo>
                  <a:cubicBezTo>
                    <a:pt x="1" y="101"/>
                    <a:pt x="34" y="1"/>
                    <a:pt x="301" y="1"/>
                  </a:cubicBezTo>
                  <a:lnTo>
                    <a:pt x="4437" y="1"/>
                  </a:lnTo>
                  <a:cubicBezTo>
                    <a:pt x="4704" y="1"/>
                    <a:pt x="4737" y="67"/>
                    <a:pt x="4737" y="301"/>
                  </a:cubicBezTo>
                  <a:lnTo>
                    <a:pt x="4737" y="7106"/>
                  </a:lnTo>
                  <a:cubicBezTo>
                    <a:pt x="4737" y="7406"/>
                    <a:pt x="4637" y="7473"/>
                    <a:pt x="4370" y="7473"/>
                  </a:cubicBezTo>
                  <a:cubicBezTo>
                    <a:pt x="3036" y="7439"/>
                    <a:pt x="1702" y="7439"/>
                    <a:pt x="368" y="7473"/>
                  </a:cubicBezTo>
                  <a:cubicBezTo>
                    <a:pt x="34" y="7473"/>
                    <a:pt x="1" y="7373"/>
                    <a:pt x="1" y="7039"/>
                  </a:cubicBezTo>
                  <a:cubicBezTo>
                    <a:pt x="34" y="5972"/>
                    <a:pt x="1" y="4837"/>
                    <a:pt x="1" y="37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36"/>
          <p:cNvGrpSpPr/>
          <p:nvPr/>
        </p:nvGrpSpPr>
        <p:grpSpPr>
          <a:xfrm>
            <a:off x="2069634" y="2752597"/>
            <a:ext cx="793016" cy="676008"/>
            <a:chOff x="3205973" y="1246689"/>
            <a:chExt cx="504111" cy="429757"/>
          </a:xfrm>
        </p:grpSpPr>
        <p:sp>
          <p:nvSpPr>
            <p:cNvPr id="1423" name="Google Shape;1423;p36"/>
            <p:cNvSpPr/>
            <p:nvPr/>
          </p:nvSpPr>
          <p:spPr>
            <a:xfrm>
              <a:off x="3205973" y="1246689"/>
              <a:ext cx="504107" cy="429757"/>
            </a:xfrm>
            <a:custGeom>
              <a:avLst/>
              <a:gdLst/>
              <a:ahLst/>
              <a:cxnLst/>
              <a:rect l="l" t="t" r="r" b="b"/>
              <a:pathLst>
                <a:path w="23968" h="20433" extrusionOk="0">
                  <a:moveTo>
                    <a:pt x="17702" y="1"/>
                  </a:moveTo>
                  <a:cubicBezTo>
                    <a:pt x="17484" y="1"/>
                    <a:pt x="17279" y="71"/>
                    <a:pt x="17120" y="230"/>
                  </a:cubicBezTo>
                  <a:lnTo>
                    <a:pt x="1142" y="7352"/>
                  </a:lnTo>
                  <a:cubicBezTo>
                    <a:pt x="298" y="7649"/>
                    <a:pt x="1" y="8493"/>
                    <a:pt x="298" y="9361"/>
                  </a:cubicBezTo>
                  <a:lnTo>
                    <a:pt x="4863" y="19335"/>
                  </a:lnTo>
                  <a:cubicBezTo>
                    <a:pt x="5060" y="19961"/>
                    <a:pt x="5709" y="20432"/>
                    <a:pt x="6381" y="20432"/>
                  </a:cubicBezTo>
                  <a:cubicBezTo>
                    <a:pt x="6640" y="20432"/>
                    <a:pt x="6903" y="20362"/>
                    <a:pt x="7145" y="20203"/>
                  </a:cubicBezTo>
                  <a:lnTo>
                    <a:pt x="22826" y="13058"/>
                  </a:lnTo>
                  <a:cubicBezTo>
                    <a:pt x="23693" y="12784"/>
                    <a:pt x="23967" y="11917"/>
                    <a:pt x="23693" y="11072"/>
                  </a:cubicBezTo>
                  <a:lnTo>
                    <a:pt x="19128" y="1075"/>
                  </a:lnTo>
                  <a:cubicBezTo>
                    <a:pt x="18915" y="467"/>
                    <a:pt x="18263" y="1"/>
                    <a:pt x="17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6"/>
            <p:cNvSpPr/>
            <p:nvPr/>
          </p:nvSpPr>
          <p:spPr>
            <a:xfrm>
              <a:off x="3205973" y="1263536"/>
              <a:ext cx="408094" cy="204036"/>
            </a:xfrm>
            <a:custGeom>
              <a:avLst/>
              <a:gdLst/>
              <a:ahLst/>
              <a:cxnLst/>
              <a:rect l="l" t="t" r="r" b="b"/>
              <a:pathLst>
                <a:path w="19403" h="9701" extrusionOk="0">
                  <a:moveTo>
                    <a:pt x="19128" y="0"/>
                  </a:moveTo>
                  <a:lnTo>
                    <a:pt x="11984" y="9130"/>
                  </a:lnTo>
                  <a:lnTo>
                    <a:pt x="298" y="8560"/>
                  </a:lnTo>
                  <a:lnTo>
                    <a:pt x="1" y="8560"/>
                  </a:lnTo>
                  <a:cubicBezTo>
                    <a:pt x="1" y="8833"/>
                    <a:pt x="298" y="8833"/>
                    <a:pt x="298" y="8833"/>
                  </a:cubicBezTo>
                  <a:lnTo>
                    <a:pt x="11984" y="9701"/>
                  </a:lnTo>
                  <a:cubicBezTo>
                    <a:pt x="11984" y="9701"/>
                    <a:pt x="12281" y="9701"/>
                    <a:pt x="12281" y="9404"/>
                  </a:cubicBezTo>
                  <a:lnTo>
                    <a:pt x="19402" y="274"/>
                  </a:lnTo>
                  <a:lnTo>
                    <a:pt x="194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6"/>
            <p:cNvSpPr/>
            <p:nvPr/>
          </p:nvSpPr>
          <p:spPr>
            <a:xfrm>
              <a:off x="3301990" y="1413314"/>
              <a:ext cx="408094" cy="246291"/>
            </a:xfrm>
            <a:custGeom>
              <a:avLst/>
              <a:gdLst/>
              <a:ahLst/>
              <a:cxnLst/>
              <a:rect l="l" t="t" r="r" b="b"/>
              <a:pathLst>
                <a:path w="19403" h="11710" extrusionOk="0">
                  <a:moveTo>
                    <a:pt x="8857" y="1"/>
                  </a:moveTo>
                  <a:lnTo>
                    <a:pt x="7419" y="2009"/>
                  </a:lnTo>
                  <a:lnTo>
                    <a:pt x="4566" y="2009"/>
                  </a:lnTo>
                  <a:lnTo>
                    <a:pt x="1" y="11413"/>
                  </a:lnTo>
                  <a:cubicBezTo>
                    <a:pt x="1" y="11413"/>
                    <a:pt x="1" y="11710"/>
                    <a:pt x="298" y="11710"/>
                  </a:cubicBezTo>
                  <a:lnTo>
                    <a:pt x="572" y="11710"/>
                  </a:lnTo>
                  <a:lnTo>
                    <a:pt x="4863" y="2283"/>
                  </a:lnTo>
                  <a:lnTo>
                    <a:pt x="7419" y="2580"/>
                  </a:lnTo>
                  <a:cubicBezTo>
                    <a:pt x="7419" y="2580"/>
                    <a:pt x="7716" y="2580"/>
                    <a:pt x="7716" y="2283"/>
                  </a:cubicBezTo>
                  <a:lnTo>
                    <a:pt x="9131" y="571"/>
                  </a:lnTo>
                  <a:lnTo>
                    <a:pt x="19128" y="3150"/>
                  </a:lnTo>
                  <a:lnTo>
                    <a:pt x="19402" y="3150"/>
                  </a:lnTo>
                  <a:cubicBezTo>
                    <a:pt x="19402" y="2854"/>
                    <a:pt x="19402" y="2854"/>
                    <a:pt x="19128" y="2854"/>
                  </a:cubicBezTo>
                  <a:lnTo>
                    <a:pt x="91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26" name="Google Shape;1426;p36"/>
          <p:cNvCxnSpPr>
            <a:cxnSpLocks/>
            <a:stCxn id="1427" idx="2"/>
            <a:endCxn id="1407" idx="3"/>
          </p:cNvCxnSpPr>
          <p:nvPr/>
        </p:nvCxnSpPr>
        <p:spPr>
          <a:xfrm rot="10800000">
            <a:off x="2082390" y="1320140"/>
            <a:ext cx="1414800" cy="8577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428" name="Google Shape;1428;p36"/>
          <p:cNvGrpSpPr/>
          <p:nvPr/>
        </p:nvGrpSpPr>
        <p:grpSpPr>
          <a:xfrm>
            <a:off x="3432475" y="2085972"/>
            <a:ext cx="239516" cy="301666"/>
            <a:chOff x="3432475" y="2085972"/>
            <a:chExt cx="239516" cy="301666"/>
          </a:xfrm>
        </p:grpSpPr>
        <p:sp>
          <p:nvSpPr>
            <p:cNvPr id="1427" name="Google Shape;1427;p36"/>
            <p:cNvSpPr/>
            <p:nvPr/>
          </p:nvSpPr>
          <p:spPr>
            <a:xfrm>
              <a:off x="3497190" y="2122790"/>
              <a:ext cx="110100" cy="110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6"/>
            <p:cNvSpPr/>
            <p:nvPr/>
          </p:nvSpPr>
          <p:spPr>
            <a:xfrm>
              <a:off x="3432475" y="2085972"/>
              <a:ext cx="239516" cy="301666"/>
            </a:xfrm>
            <a:custGeom>
              <a:avLst/>
              <a:gdLst/>
              <a:ahLst/>
              <a:cxnLst/>
              <a:rect l="l" t="t" r="r" b="b"/>
              <a:pathLst>
                <a:path w="13970" h="17595" extrusionOk="0">
                  <a:moveTo>
                    <a:pt x="7134" y="2997"/>
                  </a:moveTo>
                  <a:cubicBezTo>
                    <a:pt x="7319" y="2997"/>
                    <a:pt x="7506" y="3016"/>
                    <a:pt x="7693" y="3055"/>
                  </a:cubicBezTo>
                  <a:cubicBezTo>
                    <a:pt x="9405" y="3329"/>
                    <a:pt x="10272" y="4767"/>
                    <a:pt x="9975" y="6479"/>
                  </a:cubicBezTo>
                  <a:cubicBezTo>
                    <a:pt x="9480" y="7707"/>
                    <a:pt x="8349" y="8523"/>
                    <a:pt x="7118" y="8523"/>
                  </a:cubicBezTo>
                  <a:cubicBezTo>
                    <a:pt x="6931" y="8523"/>
                    <a:pt x="6741" y="8504"/>
                    <a:pt x="6551" y="8465"/>
                  </a:cubicBezTo>
                  <a:cubicBezTo>
                    <a:pt x="5136" y="8191"/>
                    <a:pt x="3995" y="6479"/>
                    <a:pt x="4566" y="5041"/>
                  </a:cubicBezTo>
                  <a:cubicBezTo>
                    <a:pt x="4803" y="3813"/>
                    <a:pt x="5918" y="2997"/>
                    <a:pt x="7134" y="2997"/>
                  </a:cubicBezTo>
                  <a:close/>
                  <a:moveTo>
                    <a:pt x="6958" y="1"/>
                  </a:moveTo>
                  <a:cubicBezTo>
                    <a:pt x="4131" y="1"/>
                    <a:pt x="1623" y="1881"/>
                    <a:pt x="1142" y="4767"/>
                  </a:cubicBezTo>
                  <a:cubicBezTo>
                    <a:pt x="1" y="9035"/>
                    <a:pt x="3698" y="16750"/>
                    <a:pt x="3698" y="17321"/>
                  </a:cubicBezTo>
                  <a:cubicBezTo>
                    <a:pt x="3995" y="17595"/>
                    <a:pt x="4269" y="17595"/>
                    <a:pt x="4840" y="17595"/>
                  </a:cubicBezTo>
                  <a:cubicBezTo>
                    <a:pt x="5136" y="17321"/>
                    <a:pt x="11984" y="11889"/>
                    <a:pt x="13125" y="7620"/>
                  </a:cubicBezTo>
                  <a:cubicBezTo>
                    <a:pt x="13970" y="4197"/>
                    <a:pt x="11984" y="1047"/>
                    <a:pt x="8560" y="202"/>
                  </a:cubicBezTo>
                  <a:cubicBezTo>
                    <a:pt x="8022" y="66"/>
                    <a:pt x="7485" y="1"/>
                    <a:pt x="69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0" name="Google Shape;1430;p36"/>
          <p:cNvGrpSpPr/>
          <p:nvPr/>
        </p:nvGrpSpPr>
        <p:grpSpPr>
          <a:xfrm>
            <a:off x="4938774" y="2328674"/>
            <a:ext cx="239516" cy="301666"/>
            <a:chOff x="4452249" y="2027012"/>
            <a:chExt cx="239516" cy="301666"/>
          </a:xfrm>
        </p:grpSpPr>
        <p:sp>
          <p:nvSpPr>
            <p:cNvPr id="1416" name="Google Shape;1416;p36"/>
            <p:cNvSpPr/>
            <p:nvPr/>
          </p:nvSpPr>
          <p:spPr>
            <a:xfrm>
              <a:off x="4516953" y="2071515"/>
              <a:ext cx="110100" cy="110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6"/>
            <p:cNvSpPr/>
            <p:nvPr/>
          </p:nvSpPr>
          <p:spPr>
            <a:xfrm>
              <a:off x="4452249" y="2027012"/>
              <a:ext cx="239516" cy="301666"/>
            </a:xfrm>
            <a:custGeom>
              <a:avLst/>
              <a:gdLst/>
              <a:ahLst/>
              <a:cxnLst/>
              <a:rect l="l" t="t" r="r" b="b"/>
              <a:pathLst>
                <a:path w="13970" h="17595" extrusionOk="0">
                  <a:moveTo>
                    <a:pt x="7134" y="2997"/>
                  </a:moveTo>
                  <a:cubicBezTo>
                    <a:pt x="7319" y="2997"/>
                    <a:pt x="7506" y="3016"/>
                    <a:pt x="7693" y="3055"/>
                  </a:cubicBezTo>
                  <a:cubicBezTo>
                    <a:pt x="9405" y="3329"/>
                    <a:pt x="10272" y="4767"/>
                    <a:pt x="9975" y="6479"/>
                  </a:cubicBezTo>
                  <a:cubicBezTo>
                    <a:pt x="9480" y="7707"/>
                    <a:pt x="8349" y="8523"/>
                    <a:pt x="7118" y="8523"/>
                  </a:cubicBezTo>
                  <a:cubicBezTo>
                    <a:pt x="6931" y="8523"/>
                    <a:pt x="6741" y="8504"/>
                    <a:pt x="6551" y="8465"/>
                  </a:cubicBezTo>
                  <a:cubicBezTo>
                    <a:pt x="5136" y="8191"/>
                    <a:pt x="3995" y="6479"/>
                    <a:pt x="4566" y="5041"/>
                  </a:cubicBezTo>
                  <a:cubicBezTo>
                    <a:pt x="4803" y="3813"/>
                    <a:pt x="5918" y="2997"/>
                    <a:pt x="7134" y="2997"/>
                  </a:cubicBezTo>
                  <a:close/>
                  <a:moveTo>
                    <a:pt x="6958" y="1"/>
                  </a:moveTo>
                  <a:cubicBezTo>
                    <a:pt x="4131" y="1"/>
                    <a:pt x="1623" y="1881"/>
                    <a:pt x="1142" y="4767"/>
                  </a:cubicBezTo>
                  <a:cubicBezTo>
                    <a:pt x="1" y="9035"/>
                    <a:pt x="3698" y="16750"/>
                    <a:pt x="3698" y="17321"/>
                  </a:cubicBezTo>
                  <a:cubicBezTo>
                    <a:pt x="3995" y="17595"/>
                    <a:pt x="4269" y="17595"/>
                    <a:pt x="4840" y="17595"/>
                  </a:cubicBezTo>
                  <a:cubicBezTo>
                    <a:pt x="5136" y="17321"/>
                    <a:pt x="11984" y="11889"/>
                    <a:pt x="13125" y="7620"/>
                  </a:cubicBezTo>
                  <a:cubicBezTo>
                    <a:pt x="13970" y="4197"/>
                    <a:pt x="11984" y="1047"/>
                    <a:pt x="8560" y="202"/>
                  </a:cubicBezTo>
                  <a:cubicBezTo>
                    <a:pt x="8022" y="66"/>
                    <a:pt x="7485" y="1"/>
                    <a:pt x="69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36"/>
          <p:cNvGrpSpPr/>
          <p:nvPr/>
        </p:nvGrpSpPr>
        <p:grpSpPr>
          <a:xfrm>
            <a:off x="6262020" y="3004044"/>
            <a:ext cx="239516" cy="301666"/>
            <a:chOff x="6087220" y="3004044"/>
            <a:chExt cx="239516" cy="301666"/>
          </a:xfrm>
        </p:grpSpPr>
        <p:sp>
          <p:nvSpPr>
            <p:cNvPr id="1414" name="Google Shape;1414;p36"/>
            <p:cNvSpPr/>
            <p:nvPr/>
          </p:nvSpPr>
          <p:spPr>
            <a:xfrm>
              <a:off x="6151915" y="3048490"/>
              <a:ext cx="110100" cy="110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6"/>
            <p:cNvSpPr/>
            <p:nvPr/>
          </p:nvSpPr>
          <p:spPr>
            <a:xfrm>
              <a:off x="6087220" y="3004044"/>
              <a:ext cx="239516" cy="301666"/>
            </a:xfrm>
            <a:custGeom>
              <a:avLst/>
              <a:gdLst/>
              <a:ahLst/>
              <a:cxnLst/>
              <a:rect l="l" t="t" r="r" b="b"/>
              <a:pathLst>
                <a:path w="13970" h="17595" extrusionOk="0">
                  <a:moveTo>
                    <a:pt x="7134" y="2997"/>
                  </a:moveTo>
                  <a:cubicBezTo>
                    <a:pt x="7319" y="2997"/>
                    <a:pt x="7506" y="3016"/>
                    <a:pt x="7693" y="3055"/>
                  </a:cubicBezTo>
                  <a:cubicBezTo>
                    <a:pt x="9405" y="3329"/>
                    <a:pt x="10272" y="4767"/>
                    <a:pt x="9975" y="6479"/>
                  </a:cubicBezTo>
                  <a:cubicBezTo>
                    <a:pt x="9480" y="7707"/>
                    <a:pt x="8349" y="8523"/>
                    <a:pt x="7118" y="8523"/>
                  </a:cubicBezTo>
                  <a:cubicBezTo>
                    <a:pt x="6931" y="8523"/>
                    <a:pt x="6741" y="8504"/>
                    <a:pt x="6551" y="8465"/>
                  </a:cubicBezTo>
                  <a:cubicBezTo>
                    <a:pt x="5136" y="8191"/>
                    <a:pt x="3995" y="6479"/>
                    <a:pt x="4566" y="5041"/>
                  </a:cubicBezTo>
                  <a:cubicBezTo>
                    <a:pt x="4803" y="3813"/>
                    <a:pt x="5918" y="2997"/>
                    <a:pt x="7134" y="2997"/>
                  </a:cubicBezTo>
                  <a:close/>
                  <a:moveTo>
                    <a:pt x="6958" y="1"/>
                  </a:moveTo>
                  <a:cubicBezTo>
                    <a:pt x="4131" y="1"/>
                    <a:pt x="1623" y="1881"/>
                    <a:pt x="1142" y="4767"/>
                  </a:cubicBezTo>
                  <a:cubicBezTo>
                    <a:pt x="1" y="9035"/>
                    <a:pt x="3698" y="16750"/>
                    <a:pt x="3698" y="17321"/>
                  </a:cubicBezTo>
                  <a:cubicBezTo>
                    <a:pt x="3995" y="17595"/>
                    <a:pt x="4269" y="17595"/>
                    <a:pt x="4840" y="17595"/>
                  </a:cubicBezTo>
                  <a:cubicBezTo>
                    <a:pt x="5136" y="17321"/>
                    <a:pt x="11984" y="11889"/>
                    <a:pt x="13125" y="7620"/>
                  </a:cubicBezTo>
                  <a:cubicBezTo>
                    <a:pt x="13970" y="4197"/>
                    <a:pt x="11984" y="1047"/>
                    <a:pt x="8560" y="202"/>
                  </a:cubicBezTo>
                  <a:cubicBezTo>
                    <a:pt x="8022" y="66"/>
                    <a:pt x="7485" y="1"/>
                    <a:pt x="6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92618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33"/>
          <p:cNvGrpSpPr/>
          <p:nvPr/>
        </p:nvGrpSpPr>
        <p:grpSpPr>
          <a:xfrm>
            <a:off x="3115900" y="1839925"/>
            <a:ext cx="1432276" cy="434663"/>
            <a:chOff x="1796425" y="1220125"/>
            <a:chExt cx="1432276" cy="434663"/>
          </a:xfrm>
        </p:grpSpPr>
        <p:sp>
          <p:nvSpPr>
            <p:cNvPr id="1202" name="Google Shape;1202;p33"/>
            <p:cNvSpPr/>
            <p:nvPr/>
          </p:nvSpPr>
          <p:spPr>
            <a:xfrm>
              <a:off x="1796425" y="1220125"/>
              <a:ext cx="1432276" cy="374021"/>
            </a:xfrm>
            <a:custGeom>
              <a:avLst/>
              <a:gdLst/>
              <a:ahLst/>
              <a:cxnLst/>
              <a:rect l="l" t="t" r="r" b="b"/>
              <a:pathLst>
                <a:path w="83661" h="21179" extrusionOk="0">
                  <a:moveTo>
                    <a:pt x="3159" y="1"/>
                  </a:moveTo>
                  <a:cubicBezTo>
                    <a:pt x="1404" y="1"/>
                    <a:pt x="1" y="1404"/>
                    <a:pt x="1" y="3158"/>
                  </a:cubicBezTo>
                  <a:lnTo>
                    <a:pt x="1" y="18021"/>
                  </a:lnTo>
                  <a:cubicBezTo>
                    <a:pt x="1" y="19750"/>
                    <a:pt x="1404" y="21179"/>
                    <a:pt x="3159" y="21179"/>
                  </a:cubicBezTo>
                  <a:lnTo>
                    <a:pt x="80502" y="21179"/>
                  </a:lnTo>
                  <a:cubicBezTo>
                    <a:pt x="82257" y="21179"/>
                    <a:pt x="83660" y="19750"/>
                    <a:pt x="83660" y="18021"/>
                  </a:cubicBezTo>
                  <a:lnTo>
                    <a:pt x="83660" y="3158"/>
                  </a:lnTo>
                  <a:cubicBezTo>
                    <a:pt x="83660" y="1404"/>
                    <a:pt x="82257" y="1"/>
                    <a:pt x="80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1892912" y="1455142"/>
              <a:ext cx="199629" cy="199646"/>
            </a:xfrm>
            <a:custGeom>
              <a:avLst/>
              <a:gdLst/>
              <a:ahLst/>
              <a:cxnLst/>
              <a:rect l="l" t="t" r="r" b="b"/>
              <a:pathLst>
                <a:path w="11304" h="11305" extrusionOk="0">
                  <a:moveTo>
                    <a:pt x="5640" y="1"/>
                  </a:moveTo>
                  <a:cubicBezTo>
                    <a:pt x="2532" y="1"/>
                    <a:pt x="0" y="2532"/>
                    <a:pt x="0" y="5640"/>
                  </a:cubicBezTo>
                  <a:cubicBezTo>
                    <a:pt x="0" y="8773"/>
                    <a:pt x="2532" y="11304"/>
                    <a:pt x="5640" y="11304"/>
                  </a:cubicBezTo>
                  <a:cubicBezTo>
                    <a:pt x="8772" y="11304"/>
                    <a:pt x="11304" y="8773"/>
                    <a:pt x="11304" y="5640"/>
                  </a:cubicBezTo>
                  <a:cubicBezTo>
                    <a:pt x="11304" y="2532"/>
                    <a:pt x="8772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1921680" y="1303779"/>
              <a:ext cx="141651" cy="141651"/>
            </a:xfrm>
            <a:custGeom>
              <a:avLst/>
              <a:gdLst/>
              <a:ahLst/>
              <a:cxnLst/>
              <a:rect l="l" t="t" r="r" b="b"/>
              <a:pathLst>
                <a:path w="8021" h="8021" extrusionOk="0">
                  <a:moveTo>
                    <a:pt x="4011" y="0"/>
                  </a:moveTo>
                  <a:cubicBezTo>
                    <a:pt x="1805" y="0"/>
                    <a:pt x="0" y="1805"/>
                    <a:pt x="0" y="4010"/>
                  </a:cubicBezTo>
                  <a:cubicBezTo>
                    <a:pt x="0" y="6241"/>
                    <a:pt x="1805" y="8021"/>
                    <a:pt x="4011" y="8021"/>
                  </a:cubicBezTo>
                  <a:cubicBezTo>
                    <a:pt x="6241" y="8021"/>
                    <a:pt x="8021" y="6241"/>
                    <a:pt x="8021" y="4010"/>
                  </a:cubicBezTo>
                  <a:cubicBezTo>
                    <a:pt x="8021" y="1805"/>
                    <a:pt x="6241" y="0"/>
                    <a:pt x="4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1853513" y="1265263"/>
              <a:ext cx="278428" cy="278869"/>
            </a:xfrm>
            <a:custGeom>
              <a:avLst/>
              <a:gdLst/>
              <a:ahLst/>
              <a:cxnLst/>
              <a:rect l="l" t="t" r="r" b="b"/>
              <a:pathLst>
                <a:path w="15766" h="15791" fill="none" extrusionOk="0">
                  <a:moveTo>
                    <a:pt x="1" y="7896"/>
                  </a:moveTo>
                  <a:cubicBezTo>
                    <a:pt x="1" y="12257"/>
                    <a:pt x="3510" y="15791"/>
                    <a:pt x="7871" y="15791"/>
                  </a:cubicBezTo>
                  <a:cubicBezTo>
                    <a:pt x="12231" y="15791"/>
                    <a:pt x="15765" y="12257"/>
                    <a:pt x="15765" y="7896"/>
                  </a:cubicBezTo>
                  <a:cubicBezTo>
                    <a:pt x="15765" y="3535"/>
                    <a:pt x="12231" y="1"/>
                    <a:pt x="7871" y="1"/>
                  </a:cubicBezTo>
                  <a:cubicBezTo>
                    <a:pt x="3510" y="1"/>
                    <a:pt x="1" y="3535"/>
                    <a:pt x="1" y="7896"/>
                  </a:cubicBezTo>
                  <a:close/>
                </a:path>
              </a:pathLst>
            </a:custGeom>
            <a:noFill/>
            <a:ln w="10025" cap="flat" cmpd="sng">
              <a:solidFill>
                <a:srgbClr val="FFFFFF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2352930" y="1284301"/>
              <a:ext cx="584687" cy="23929"/>
            </a:xfrm>
            <a:custGeom>
              <a:avLst/>
              <a:gdLst/>
              <a:ahLst/>
              <a:cxnLst/>
              <a:rect l="l" t="t" r="r" b="b"/>
              <a:pathLst>
                <a:path w="33108" h="1355" extrusionOk="0">
                  <a:moveTo>
                    <a:pt x="677" y="1"/>
                  </a:moveTo>
                  <a:cubicBezTo>
                    <a:pt x="301" y="1"/>
                    <a:pt x="0" y="301"/>
                    <a:pt x="0" y="677"/>
                  </a:cubicBezTo>
                  <a:cubicBezTo>
                    <a:pt x="0" y="1053"/>
                    <a:pt x="301" y="1354"/>
                    <a:pt x="677" y="1354"/>
                  </a:cubicBezTo>
                  <a:lnTo>
                    <a:pt x="32431" y="1354"/>
                  </a:lnTo>
                  <a:cubicBezTo>
                    <a:pt x="32782" y="1354"/>
                    <a:pt x="33108" y="1053"/>
                    <a:pt x="33108" y="677"/>
                  </a:cubicBezTo>
                  <a:cubicBezTo>
                    <a:pt x="33108" y="301"/>
                    <a:pt x="32782" y="1"/>
                    <a:pt x="32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7" name="Google Shape;1207;p3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The FanNeuro</a:t>
            </a:r>
            <a:endParaRPr dirty="0"/>
          </a:p>
        </p:txBody>
      </p:sp>
      <p:sp>
        <p:nvSpPr>
          <p:cNvPr id="1208" name="Google Shape;1208;p33"/>
          <p:cNvSpPr/>
          <p:nvPr/>
        </p:nvSpPr>
        <p:spPr>
          <a:xfrm>
            <a:off x="667125" y="1599525"/>
            <a:ext cx="2391600" cy="7905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The existence of such an app will help analyzers understand fan sentiments towards a product without having to ask them.</a:t>
            </a:r>
            <a:endParaRPr sz="11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09" name="Google Shape;1209;p33"/>
          <p:cNvSpPr/>
          <p:nvPr/>
        </p:nvSpPr>
        <p:spPr>
          <a:xfrm>
            <a:off x="1062469" y="2772813"/>
            <a:ext cx="1996256" cy="63246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1000" dirty="0"/>
              <a:t>The marketing business will utilize it productively.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11" name="Google Shape;1211;p33"/>
          <p:cNvSpPr/>
          <p:nvPr/>
        </p:nvSpPr>
        <p:spPr>
          <a:xfrm>
            <a:off x="6094799" y="1110365"/>
            <a:ext cx="2425923" cy="127966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1000" dirty="0"/>
              <a:t>The producer can know if certain products impact the consumer positively or otherwise, store that information, and then only present products according to a particular consumer’s taste.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12" name="Google Shape;1212;p33"/>
          <p:cNvSpPr/>
          <p:nvPr/>
        </p:nvSpPr>
        <p:spPr>
          <a:xfrm>
            <a:off x="6094800" y="2772813"/>
            <a:ext cx="1996255" cy="57182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1000" dirty="0"/>
              <a:t>The consumer-satisfaction rate will reach an all-time high.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14" name="Google Shape;1214;p33"/>
          <p:cNvSpPr/>
          <p:nvPr/>
        </p:nvSpPr>
        <p:spPr>
          <a:xfrm rot="-921256">
            <a:off x="678750" y="1164154"/>
            <a:ext cx="471323" cy="48253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33"/>
          <p:cNvSpPr/>
          <p:nvPr/>
        </p:nvSpPr>
        <p:spPr>
          <a:xfrm>
            <a:off x="791514" y="1215691"/>
            <a:ext cx="209909" cy="425655"/>
          </a:xfrm>
          <a:custGeom>
            <a:avLst/>
            <a:gdLst/>
            <a:ahLst/>
            <a:cxnLst/>
            <a:rect l="l" t="t" r="r" b="b"/>
            <a:pathLst>
              <a:path w="11976" h="24285" extrusionOk="0">
                <a:moveTo>
                  <a:pt x="9474" y="0"/>
                </a:moveTo>
                <a:cubicBezTo>
                  <a:pt x="8006" y="367"/>
                  <a:pt x="6539" y="601"/>
                  <a:pt x="5171" y="1168"/>
                </a:cubicBezTo>
                <a:cubicBezTo>
                  <a:pt x="3036" y="2069"/>
                  <a:pt x="2069" y="4037"/>
                  <a:pt x="2469" y="6372"/>
                </a:cubicBezTo>
                <a:cubicBezTo>
                  <a:pt x="2636" y="7406"/>
                  <a:pt x="2970" y="8440"/>
                  <a:pt x="3203" y="9474"/>
                </a:cubicBezTo>
                <a:cubicBezTo>
                  <a:pt x="3270" y="9707"/>
                  <a:pt x="3303" y="9941"/>
                  <a:pt x="3370" y="10241"/>
                </a:cubicBezTo>
                <a:lnTo>
                  <a:pt x="1" y="11142"/>
                </a:lnTo>
                <a:cubicBezTo>
                  <a:pt x="368" y="12476"/>
                  <a:pt x="701" y="13744"/>
                  <a:pt x="1068" y="15078"/>
                </a:cubicBezTo>
                <a:lnTo>
                  <a:pt x="4504" y="14177"/>
                </a:lnTo>
                <a:cubicBezTo>
                  <a:pt x="5405" y="17580"/>
                  <a:pt x="6305" y="20915"/>
                  <a:pt x="7173" y="24284"/>
                </a:cubicBezTo>
                <a:lnTo>
                  <a:pt x="11342" y="23150"/>
                </a:lnTo>
                <a:cubicBezTo>
                  <a:pt x="10442" y="19781"/>
                  <a:pt x="9541" y="16445"/>
                  <a:pt x="8640" y="13043"/>
                </a:cubicBezTo>
                <a:cubicBezTo>
                  <a:pt x="9674" y="12776"/>
                  <a:pt x="10642" y="12543"/>
                  <a:pt x="11576" y="12276"/>
                </a:cubicBezTo>
                <a:cubicBezTo>
                  <a:pt x="11742" y="12209"/>
                  <a:pt x="11976" y="11976"/>
                  <a:pt x="11976" y="11842"/>
                </a:cubicBezTo>
                <a:cubicBezTo>
                  <a:pt x="11843" y="10608"/>
                  <a:pt x="11676" y="9374"/>
                  <a:pt x="11509" y="8039"/>
                </a:cubicBezTo>
                <a:lnTo>
                  <a:pt x="7606" y="9107"/>
                </a:lnTo>
                <a:cubicBezTo>
                  <a:pt x="7273" y="8006"/>
                  <a:pt x="6972" y="7005"/>
                  <a:pt x="6772" y="5971"/>
                </a:cubicBezTo>
                <a:cubicBezTo>
                  <a:pt x="6605" y="5371"/>
                  <a:pt x="6906" y="4704"/>
                  <a:pt x="7506" y="4437"/>
                </a:cubicBezTo>
                <a:cubicBezTo>
                  <a:pt x="7940" y="4237"/>
                  <a:pt x="8407" y="4103"/>
                  <a:pt x="8874" y="3970"/>
                </a:cubicBezTo>
                <a:cubicBezTo>
                  <a:pt x="9374" y="3836"/>
                  <a:pt x="9908" y="3703"/>
                  <a:pt x="10442" y="3570"/>
                </a:cubicBezTo>
                <a:cubicBezTo>
                  <a:pt x="10108" y="2335"/>
                  <a:pt x="9808" y="1201"/>
                  <a:pt x="94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6" name="Google Shape;1216;p33"/>
          <p:cNvGrpSpPr/>
          <p:nvPr/>
        </p:nvGrpSpPr>
        <p:grpSpPr>
          <a:xfrm>
            <a:off x="8199540" y="800495"/>
            <a:ext cx="516900" cy="527100"/>
            <a:chOff x="8272611" y="1947324"/>
            <a:chExt cx="516900" cy="527100"/>
          </a:xfrm>
        </p:grpSpPr>
        <p:sp>
          <p:nvSpPr>
            <p:cNvPr id="1217" name="Google Shape;1217;p33"/>
            <p:cNvSpPr/>
            <p:nvPr/>
          </p:nvSpPr>
          <p:spPr>
            <a:xfrm rot="344160">
              <a:off x="8295432" y="1969677"/>
              <a:ext cx="471260" cy="482394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8347151" y="2021847"/>
              <a:ext cx="367762" cy="361470"/>
            </a:xfrm>
            <a:custGeom>
              <a:avLst/>
              <a:gdLst/>
              <a:ahLst/>
              <a:cxnLst/>
              <a:rect l="l" t="t" r="r" b="b"/>
              <a:pathLst>
                <a:path w="20982" h="20623" extrusionOk="0">
                  <a:moveTo>
                    <a:pt x="5567" y="1711"/>
                  </a:moveTo>
                  <a:cubicBezTo>
                    <a:pt x="5676" y="1711"/>
                    <a:pt x="5789" y="1715"/>
                    <a:pt x="5904" y="1725"/>
                  </a:cubicBezTo>
                  <a:cubicBezTo>
                    <a:pt x="9474" y="2058"/>
                    <a:pt x="13076" y="2425"/>
                    <a:pt x="16645" y="2792"/>
                  </a:cubicBezTo>
                  <a:cubicBezTo>
                    <a:pt x="18313" y="2959"/>
                    <a:pt x="19147" y="3993"/>
                    <a:pt x="19014" y="5661"/>
                  </a:cubicBezTo>
                  <a:cubicBezTo>
                    <a:pt x="18847" y="7462"/>
                    <a:pt x="18647" y="9297"/>
                    <a:pt x="18480" y="11098"/>
                  </a:cubicBezTo>
                  <a:cubicBezTo>
                    <a:pt x="18280" y="12899"/>
                    <a:pt x="18113" y="14701"/>
                    <a:pt x="17913" y="16502"/>
                  </a:cubicBezTo>
                  <a:lnTo>
                    <a:pt x="17913" y="16535"/>
                  </a:lnTo>
                  <a:cubicBezTo>
                    <a:pt x="17760" y="18063"/>
                    <a:pt x="16908" y="18891"/>
                    <a:pt x="15483" y="18891"/>
                  </a:cubicBezTo>
                  <a:cubicBezTo>
                    <a:pt x="15353" y="18891"/>
                    <a:pt x="15218" y="18884"/>
                    <a:pt x="15078" y="18870"/>
                  </a:cubicBezTo>
                  <a:cubicBezTo>
                    <a:pt x="11475" y="18537"/>
                    <a:pt x="7906" y="18170"/>
                    <a:pt x="4303" y="17803"/>
                  </a:cubicBezTo>
                  <a:cubicBezTo>
                    <a:pt x="2635" y="17636"/>
                    <a:pt x="1801" y="16602"/>
                    <a:pt x="1968" y="14967"/>
                  </a:cubicBezTo>
                  <a:cubicBezTo>
                    <a:pt x="2302" y="11331"/>
                    <a:pt x="2669" y="7729"/>
                    <a:pt x="3036" y="4093"/>
                  </a:cubicBezTo>
                  <a:cubicBezTo>
                    <a:pt x="3191" y="2541"/>
                    <a:pt x="4097" y="1711"/>
                    <a:pt x="5567" y="1711"/>
                  </a:cubicBezTo>
                  <a:close/>
                  <a:moveTo>
                    <a:pt x="5499" y="0"/>
                  </a:moveTo>
                  <a:cubicBezTo>
                    <a:pt x="3197" y="0"/>
                    <a:pt x="1581" y="1496"/>
                    <a:pt x="1301" y="3893"/>
                  </a:cubicBezTo>
                  <a:cubicBezTo>
                    <a:pt x="1101" y="5694"/>
                    <a:pt x="934" y="7529"/>
                    <a:pt x="767" y="9330"/>
                  </a:cubicBezTo>
                  <a:cubicBezTo>
                    <a:pt x="567" y="11098"/>
                    <a:pt x="400" y="12866"/>
                    <a:pt x="234" y="14634"/>
                  </a:cubicBezTo>
                  <a:cubicBezTo>
                    <a:pt x="0" y="17336"/>
                    <a:pt x="1501" y="19204"/>
                    <a:pt x="4136" y="19537"/>
                  </a:cubicBezTo>
                  <a:cubicBezTo>
                    <a:pt x="7739" y="19904"/>
                    <a:pt x="11308" y="20271"/>
                    <a:pt x="14911" y="20605"/>
                  </a:cubicBezTo>
                  <a:cubicBezTo>
                    <a:pt x="15065" y="20616"/>
                    <a:pt x="15215" y="20622"/>
                    <a:pt x="15364" y="20622"/>
                  </a:cubicBezTo>
                  <a:cubicBezTo>
                    <a:pt x="17755" y="20622"/>
                    <a:pt x="19396" y="19117"/>
                    <a:pt x="19648" y="16635"/>
                  </a:cubicBezTo>
                  <a:cubicBezTo>
                    <a:pt x="20048" y="13066"/>
                    <a:pt x="20381" y="9497"/>
                    <a:pt x="20748" y="5928"/>
                  </a:cubicBezTo>
                  <a:cubicBezTo>
                    <a:pt x="20982" y="3259"/>
                    <a:pt x="19481" y="1391"/>
                    <a:pt x="16879" y="1124"/>
                  </a:cubicBezTo>
                  <a:cubicBezTo>
                    <a:pt x="13276" y="724"/>
                    <a:pt x="9640" y="357"/>
                    <a:pt x="6004" y="23"/>
                  </a:cubicBezTo>
                  <a:cubicBezTo>
                    <a:pt x="5832" y="8"/>
                    <a:pt x="5664" y="0"/>
                    <a:pt x="5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8413681" y="2112862"/>
              <a:ext cx="211785" cy="178781"/>
            </a:xfrm>
            <a:custGeom>
              <a:avLst/>
              <a:gdLst/>
              <a:ahLst/>
              <a:cxnLst/>
              <a:rect l="l" t="t" r="r" b="b"/>
              <a:pathLst>
                <a:path w="12083" h="10200" extrusionOk="0">
                  <a:moveTo>
                    <a:pt x="6704" y="1722"/>
                  </a:moveTo>
                  <a:cubicBezTo>
                    <a:pt x="6806" y="1722"/>
                    <a:pt x="6908" y="1726"/>
                    <a:pt x="7012" y="1735"/>
                  </a:cubicBezTo>
                  <a:cubicBezTo>
                    <a:pt x="8913" y="1935"/>
                    <a:pt x="10281" y="3603"/>
                    <a:pt x="10081" y="5471"/>
                  </a:cubicBezTo>
                  <a:cubicBezTo>
                    <a:pt x="9863" y="7215"/>
                    <a:pt x="8395" y="8493"/>
                    <a:pt x="6682" y="8493"/>
                  </a:cubicBezTo>
                  <a:cubicBezTo>
                    <a:pt x="6560" y="8493"/>
                    <a:pt x="6436" y="8487"/>
                    <a:pt x="6311" y="8473"/>
                  </a:cubicBezTo>
                  <a:cubicBezTo>
                    <a:pt x="4477" y="8240"/>
                    <a:pt x="3176" y="6605"/>
                    <a:pt x="3309" y="4804"/>
                  </a:cubicBezTo>
                  <a:cubicBezTo>
                    <a:pt x="3467" y="3040"/>
                    <a:pt x="4964" y="1722"/>
                    <a:pt x="6704" y="1722"/>
                  </a:cubicBezTo>
                  <a:close/>
                  <a:moveTo>
                    <a:pt x="6616" y="1"/>
                  </a:moveTo>
                  <a:cubicBezTo>
                    <a:pt x="2466" y="1"/>
                    <a:pt x="1" y="4930"/>
                    <a:pt x="2709" y="8307"/>
                  </a:cubicBezTo>
                  <a:cubicBezTo>
                    <a:pt x="3762" y="9607"/>
                    <a:pt x="5210" y="10200"/>
                    <a:pt x="6641" y="10200"/>
                  </a:cubicBezTo>
                  <a:cubicBezTo>
                    <a:pt x="9063" y="10200"/>
                    <a:pt x="11434" y="8502"/>
                    <a:pt x="11749" y="5671"/>
                  </a:cubicBezTo>
                  <a:cubicBezTo>
                    <a:pt x="12082" y="2836"/>
                    <a:pt x="10014" y="301"/>
                    <a:pt x="7212" y="34"/>
                  </a:cubicBezTo>
                  <a:cubicBezTo>
                    <a:pt x="7010" y="12"/>
                    <a:pt x="6811" y="1"/>
                    <a:pt x="66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3"/>
            <p:cNvSpPr/>
            <p:nvPr/>
          </p:nvSpPr>
          <p:spPr>
            <a:xfrm>
              <a:off x="8611976" y="2097667"/>
              <a:ext cx="46220" cy="41575"/>
            </a:xfrm>
            <a:custGeom>
              <a:avLst/>
              <a:gdLst/>
              <a:ahLst/>
              <a:cxnLst/>
              <a:rect l="l" t="t" r="r" b="b"/>
              <a:pathLst>
                <a:path w="2637" h="2372" extrusionOk="0">
                  <a:moveTo>
                    <a:pt x="1535" y="0"/>
                  </a:moveTo>
                  <a:cubicBezTo>
                    <a:pt x="802" y="0"/>
                    <a:pt x="335" y="267"/>
                    <a:pt x="201" y="968"/>
                  </a:cubicBezTo>
                  <a:cubicBezTo>
                    <a:pt x="1" y="1635"/>
                    <a:pt x="468" y="2302"/>
                    <a:pt x="1168" y="2335"/>
                  </a:cubicBezTo>
                  <a:cubicBezTo>
                    <a:pt x="1261" y="2360"/>
                    <a:pt x="1353" y="2371"/>
                    <a:pt x="1443" y="2371"/>
                  </a:cubicBezTo>
                  <a:cubicBezTo>
                    <a:pt x="1975" y="2371"/>
                    <a:pt x="2446" y="1972"/>
                    <a:pt x="2503" y="1401"/>
                  </a:cubicBezTo>
                  <a:cubicBezTo>
                    <a:pt x="2636" y="668"/>
                    <a:pt x="2236" y="201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3"/>
          <p:cNvGrpSpPr/>
          <p:nvPr/>
        </p:nvGrpSpPr>
        <p:grpSpPr>
          <a:xfrm>
            <a:off x="3115900" y="2970613"/>
            <a:ext cx="1432276" cy="434663"/>
            <a:chOff x="1796425" y="1220125"/>
            <a:chExt cx="1432276" cy="434663"/>
          </a:xfrm>
        </p:grpSpPr>
        <p:sp>
          <p:nvSpPr>
            <p:cNvPr id="1222" name="Google Shape;1222;p33"/>
            <p:cNvSpPr/>
            <p:nvPr/>
          </p:nvSpPr>
          <p:spPr>
            <a:xfrm>
              <a:off x="1796425" y="1220125"/>
              <a:ext cx="1432276" cy="374021"/>
            </a:xfrm>
            <a:custGeom>
              <a:avLst/>
              <a:gdLst/>
              <a:ahLst/>
              <a:cxnLst/>
              <a:rect l="l" t="t" r="r" b="b"/>
              <a:pathLst>
                <a:path w="83661" h="21179" extrusionOk="0">
                  <a:moveTo>
                    <a:pt x="3159" y="1"/>
                  </a:moveTo>
                  <a:cubicBezTo>
                    <a:pt x="1404" y="1"/>
                    <a:pt x="1" y="1404"/>
                    <a:pt x="1" y="3158"/>
                  </a:cubicBezTo>
                  <a:lnTo>
                    <a:pt x="1" y="18021"/>
                  </a:lnTo>
                  <a:cubicBezTo>
                    <a:pt x="1" y="19750"/>
                    <a:pt x="1404" y="21179"/>
                    <a:pt x="3159" y="21179"/>
                  </a:cubicBezTo>
                  <a:lnTo>
                    <a:pt x="80502" y="21179"/>
                  </a:lnTo>
                  <a:cubicBezTo>
                    <a:pt x="82257" y="21179"/>
                    <a:pt x="83660" y="19750"/>
                    <a:pt x="83660" y="18021"/>
                  </a:cubicBezTo>
                  <a:lnTo>
                    <a:pt x="83660" y="3158"/>
                  </a:lnTo>
                  <a:cubicBezTo>
                    <a:pt x="83660" y="1404"/>
                    <a:pt x="82257" y="1"/>
                    <a:pt x="80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1892912" y="1455142"/>
              <a:ext cx="199629" cy="199646"/>
            </a:xfrm>
            <a:custGeom>
              <a:avLst/>
              <a:gdLst/>
              <a:ahLst/>
              <a:cxnLst/>
              <a:rect l="l" t="t" r="r" b="b"/>
              <a:pathLst>
                <a:path w="11304" h="11305" extrusionOk="0">
                  <a:moveTo>
                    <a:pt x="5640" y="1"/>
                  </a:moveTo>
                  <a:cubicBezTo>
                    <a:pt x="2532" y="1"/>
                    <a:pt x="0" y="2532"/>
                    <a:pt x="0" y="5640"/>
                  </a:cubicBezTo>
                  <a:cubicBezTo>
                    <a:pt x="0" y="8773"/>
                    <a:pt x="2532" y="11304"/>
                    <a:pt x="5640" y="11304"/>
                  </a:cubicBezTo>
                  <a:cubicBezTo>
                    <a:pt x="8772" y="11304"/>
                    <a:pt x="11304" y="8773"/>
                    <a:pt x="11304" y="5640"/>
                  </a:cubicBezTo>
                  <a:cubicBezTo>
                    <a:pt x="11304" y="2532"/>
                    <a:pt x="8772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1921680" y="1303779"/>
              <a:ext cx="141651" cy="141651"/>
            </a:xfrm>
            <a:custGeom>
              <a:avLst/>
              <a:gdLst/>
              <a:ahLst/>
              <a:cxnLst/>
              <a:rect l="l" t="t" r="r" b="b"/>
              <a:pathLst>
                <a:path w="8021" h="8021" extrusionOk="0">
                  <a:moveTo>
                    <a:pt x="4011" y="0"/>
                  </a:moveTo>
                  <a:cubicBezTo>
                    <a:pt x="1805" y="0"/>
                    <a:pt x="0" y="1805"/>
                    <a:pt x="0" y="4010"/>
                  </a:cubicBezTo>
                  <a:cubicBezTo>
                    <a:pt x="0" y="6241"/>
                    <a:pt x="1805" y="8021"/>
                    <a:pt x="4011" y="8021"/>
                  </a:cubicBezTo>
                  <a:cubicBezTo>
                    <a:pt x="6241" y="8021"/>
                    <a:pt x="8021" y="6241"/>
                    <a:pt x="8021" y="4010"/>
                  </a:cubicBezTo>
                  <a:cubicBezTo>
                    <a:pt x="8021" y="1805"/>
                    <a:pt x="6241" y="0"/>
                    <a:pt x="4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3"/>
            <p:cNvSpPr/>
            <p:nvPr/>
          </p:nvSpPr>
          <p:spPr>
            <a:xfrm>
              <a:off x="1853513" y="1265263"/>
              <a:ext cx="278428" cy="278869"/>
            </a:xfrm>
            <a:custGeom>
              <a:avLst/>
              <a:gdLst/>
              <a:ahLst/>
              <a:cxnLst/>
              <a:rect l="l" t="t" r="r" b="b"/>
              <a:pathLst>
                <a:path w="15766" h="15791" fill="none" extrusionOk="0">
                  <a:moveTo>
                    <a:pt x="1" y="7896"/>
                  </a:moveTo>
                  <a:cubicBezTo>
                    <a:pt x="1" y="12257"/>
                    <a:pt x="3510" y="15791"/>
                    <a:pt x="7871" y="15791"/>
                  </a:cubicBezTo>
                  <a:cubicBezTo>
                    <a:pt x="12231" y="15791"/>
                    <a:pt x="15765" y="12257"/>
                    <a:pt x="15765" y="7896"/>
                  </a:cubicBezTo>
                  <a:cubicBezTo>
                    <a:pt x="15765" y="3535"/>
                    <a:pt x="12231" y="1"/>
                    <a:pt x="7871" y="1"/>
                  </a:cubicBezTo>
                  <a:cubicBezTo>
                    <a:pt x="3510" y="1"/>
                    <a:pt x="1" y="3535"/>
                    <a:pt x="1" y="7896"/>
                  </a:cubicBezTo>
                  <a:close/>
                </a:path>
              </a:pathLst>
            </a:custGeom>
            <a:noFill/>
            <a:ln w="10025" cap="flat" cmpd="sng">
              <a:solidFill>
                <a:srgbClr val="FFFFFF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3"/>
            <p:cNvSpPr/>
            <p:nvPr/>
          </p:nvSpPr>
          <p:spPr>
            <a:xfrm>
              <a:off x="2352930" y="1284301"/>
              <a:ext cx="584687" cy="23929"/>
            </a:xfrm>
            <a:custGeom>
              <a:avLst/>
              <a:gdLst/>
              <a:ahLst/>
              <a:cxnLst/>
              <a:rect l="l" t="t" r="r" b="b"/>
              <a:pathLst>
                <a:path w="33108" h="1355" extrusionOk="0">
                  <a:moveTo>
                    <a:pt x="677" y="1"/>
                  </a:moveTo>
                  <a:cubicBezTo>
                    <a:pt x="301" y="1"/>
                    <a:pt x="0" y="301"/>
                    <a:pt x="0" y="677"/>
                  </a:cubicBezTo>
                  <a:cubicBezTo>
                    <a:pt x="0" y="1053"/>
                    <a:pt x="301" y="1354"/>
                    <a:pt x="677" y="1354"/>
                  </a:cubicBezTo>
                  <a:lnTo>
                    <a:pt x="32431" y="1354"/>
                  </a:lnTo>
                  <a:cubicBezTo>
                    <a:pt x="32782" y="1354"/>
                    <a:pt x="33108" y="1053"/>
                    <a:pt x="33108" y="677"/>
                  </a:cubicBezTo>
                  <a:cubicBezTo>
                    <a:pt x="33108" y="301"/>
                    <a:pt x="32782" y="1"/>
                    <a:pt x="32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" name="Google Shape;1239;p33"/>
          <p:cNvGrpSpPr/>
          <p:nvPr/>
        </p:nvGrpSpPr>
        <p:grpSpPr>
          <a:xfrm>
            <a:off x="3566446" y="3108294"/>
            <a:ext cx="816609" cy="137451"/>
            <a:chOff x="2182817" y="1334755"/>
            <a:chExt cx="1038811" cy="174852"/>
          </a:xfrm>
        </p:grpSpPr>
        <p:sp>
          <p:nvSpPr>
            <p:cNvPr id="1240" name="Google Shape;1240;p33"/>
            <p:cNvSpPr/>
            <p:nvPr/>
          </p:nvSpPr>
          <p:spPr>
            <a:xfrm>
              <a:off x="2182817" y="1334755"/>
              <a:ext cx="183258" cy="174852"/>
            </a:xfrm>
            <a:custGeom>
              <a:avLst/>
              <a:gdLst/>
              <a:ahLst/>
              <a:cxnLst/>
              <a:rect l="l" t="t" r="r" b="b"/>
              <a:pathLst>
                <a:path w="10377" h="9901" extrusionOk="0">
                  <a:moveTo>
                    <a:pt x="5264" y="1"/>
                  </a:moveTo>
                  <a:lnTo>
                    <a:pt x="3610" y="3209"/>
                  </a:lnTo>
                  <a:lnTo>
                    <a:pt x="1" y="3685"/>
                  </a:lnTo>
                  <a:lnTo>
                    <a:pt x="2557" y="6241"/>
                  </a:lnTo>
                  <a:lnTo>
                    <a:pt x="1905" y="9800"/>
                  </a:lnTo>
                  <a:lnTo>
                    <a:pt x="5138" y="8171"/>
                  </a:lnTo>
                  <a:lnTo>
                    <a:pt x="8321" y="9901"/>
                  </a:lnTo>
                  <a:lnTo>
                    <a:pt x="7745" y="6317"/>
                  </a:lnTo>
                  <a:lnTo>
                    <a:pt x="10377" y="3835"/>
                  </a:lnTo>
                  <a:lnTo>
                    <a:pt x="6818" y="3259"/>
                  </a:lnTo>
                  <a:lnTo>
                    <a:pt x="52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3"/>
            <p:cNvSpPr/>
            <p:nvPr/>
          </p:nvSpPr>
          <p:spPr>
            <a:xfrm>
              <a:off x="2397032" y="1334755"/>
              <a:ext cx="182816" cy="174852"/>
            </a:xfrm>
            <a:custGeom>
              <a:avLst/>
              <a:gdLst/>
              <a:ahLst/>
              <a:cxnLst/>
              <a:rect l="l" t="t" r="r" b="b"/>
              <a:pathLst>
                <a:path w="10352" h="9901" extrusionOk="0">
                  <a:moveTo>
                    <a:pt x="5239" y="1"/>
                  </a:moveTo>
                  <a:lnTo>
                    <a:pt x="3585" y="3209"/>
                  </a:lnTo>
                  <a:lnTo>
                    <a:pt x="1" y="3685"/>
                  </a:lnTo>
                  <a:lnTo>
                    <a:pt x="2532" y="6241"/>
                  </a:lnTo>
                  <a:lnTo>
                    <a:pt x="1881" y="9800"/>
                  </a:lnTo>
                  <a:lnTo>
                    <a:pt x="5114" y="8171"/>
                  </a:lnTo>
                  <a:lnTo>
                    <a:pt x="8297" y="9901"/>
                  </a:lnTo>
                  <a:lnTo>
                    <a:pt x="7720" y="6317"/>
                  </a:lnTo>
                  <a:lnTo>
                    <a:pt x="10352" y="3835"/>
                  </a:lnTo>
                  <a:lnTo>
                    <a:pt x="6793" y="3259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3"/>
            <p:cNvSpPr/>
            <p:nvPr/>
          </p:nvSpPr>
          <p:spPr>
            <a:xfrm>
              <a:off x="2610823" y="1334755"/>
              <a:ext cx="182816" cy="174852"/>
            </a:xfrm>
            <a:custGeom>
              <a:avLst/>
              <a:gdLst/>
              <a:ahLst/>
              <a:cxnLst/>
              <a:rect l="l" t="t" r="r" b="b"/>
              <a:pathLst>
                <a:path w="10352" h="9901" extrusionOk="0">
                  <a:moveTo>
                    <a:pt x="5238" y="1"/>
                  </a:moveTo>
                  <a:lnTo>
                    <a:pt x="3584" y="3209"/>
                  </a:lnTo>
                  <a:lnTo>
                    <a:pt x="0" y="3685"/>
                  </a:lnTo>
                  <a:lnTo>
                    <a:pt x="2557" y="6241"/>
                  </a:lnTo>
                  <a:lnTo>
                    <a:pt x="1880" y="9800"/>
                  </a:lnTo>
                  <a:lnTo>
                    <a:pt x="5113" y="8171"/>
                  </a:lnTo>
                  <a:lnTo>
                    <a:pt x="8296" y="9901"/>
                  </a:lnTo>
                  <a:lnTo>
                    <a:pt x="7720" y="6317"/>
                  </a:lnTo>
                  <a:lnTo>
                    <a:pt x="10351" y="3835"/>
                  </a:lnTo>
                  <a:lnTo>
                    <a:pt x="6792" y="3259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3"/>
            <p:cNvSpPr/>
            <p:nvPr/>
          </p:nvSpPr>
          <p:spPr>
            <a:xfrm>
              <a:off x="2824597" y="1334755"/>
              <a:ext cx="183258" cy="174852"/>
            </a:xfrm>
            <a:custGeom>
              <a:avLst/>
              <a:gdLst/>
              <a:ahLst/>
              <a:cxnLst/>
              <a:rect l="l" t="t" r="r" b="b"/>
              <a:pathLst>
                <a:path w="10377" h="9901" extrusionOk="0">
                  <a:moveTo>
                    <a:pt x="5239" y="1"/>
                  </a:moveTo>
                  <a:lnTo>
                    <a:pt x="3585" y="3209"/>
                  </a:lnTo>
                  <a:lnTo>
                    <a:pt x="1" y="3685"/>
                  </a:lnTo>
                  <a:lnTo>
                    <a:pt x="2557" y="6241"/>
                  </a:lnTo>
                  <a:lnTo>
                    <a:pt x="1880" y="9800"/>
                  </a:lnTo>
                  <a:lnTo>
                    <a:pt x="5113" y="8171"/>
                  </a:lnTo>
                  <a:lnTo>
                    <a:pt x="8296" y="9901"/>
                  </a:lnTo>
                  <a:lnTo>
                    <a:pt x="7745" y="6317"/>
                  </a:lnTo>
                  <a:lnTo>
                    <a:pt x="10377" y="3835"/>
                  </a:lnTo>
                  <a:lnTo>
                    <a:pt x="6793" y="3259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3"/>
            <p:cNvSpPr/>
            <p:nvPr/>
          </p:nvSpPr>
          <p:spPr>
            <a:xfrm>
              <a:off x="3038370" y="1334755"/>
              <a:ext cx="183258" cy="174852"/>
            </a:xfrm>
            <a:custGeom>
              <a:avLst/>
              <a:gdLst/>
              <a:ahLst/>
              <a:cxnLst/>
              <a:rect l="l" t="t" r="r" b="b"/>
              <a:pathLst>
                <a:path w="10377" h="9901" extrusionOk="0">
                  <a:moveTo>
                    <a:pt x="5239" y="1"/>
                  </a:moveTo>
                  <a:lnTo>
                    <a:pt x="3585" y="3209"/>
                  </a:lnTo>
                  <a:lnTo>
                    <a:pt x="1" y="3685"/>
                  </a:lnTo>
                  <a:lnTo>
                    <a:pt x="2557" y="6241"/>
                  </a:lnTo>
                  <a:lnTo>
                    <a:pt x="1881" y="9800"/>
                  </a:lnTo>
                  <a:lnTo>
                    <a:pt x="5114" y="8171"/>
                  </a:lnTo>
                  <a:lnTo>
                    <a:pt x="8297" y="9901"/>
                  </a:lnTo>
                  <a:lnTo>
                    <a:pt x="7745" y="6317"/>
                  </a:lnTo>
                  <a:lnTo>
                    <a:pt x="10377" y="3835"/>
                  </a:lnTo>
                  <a:lnTo>
                    <a:pt x="6793" y="3259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5" name="Google Shape;1245;p33"/>
          <p:cNvGrpSpPr/>
          <p:nvPr/>
        </p:nvGrpSpPr>
        <p:grpSpPr>
          <a:xfrm>
            <a:off x="3566446" y="1988544"/>
            <a:ext cx="816609" cy="137451"/>
            <a:chOff x="2182817" y="1334755"/>
            <a:chExt cx="1038811" cy="174852"/>
          </a:xfrm>
        </p:grpSpPr>
        <p:sp>
          <p:nvSpPr>
            <p:cNvPr id="1246" name="Google Shape;1246;p33"/>
            <p:cNvSpPr/>
            <p:nvPr/>
          </p:nvSpPr>
          <p:spPr>
            <a:xfrm>
              <a:off x="2182817" y="1334755"/>
              <a:ext cx="183258" cy="174852"/>
            </a:xfrm>
            <a:custGeom>
              <a:avLst/>
              <a:gdLst/>
              <a:ahLst/>
              <a:cxnLst/>
              <a:rect l="l" t="t" r="r" b="b"/>
              <a:pathLst>
                <a:path w="10377" h="9901" extrusionOk="0">
                  <a:moveTo>
                    <a:pt x="5264" y="1"/>
                  </a:moveTo>
                  <a:lnTo>
                    <a:pt x="3610" y="3209"/>
                  </a:lnTo>
                  <a:lnTo>
                    <a:pt x="1" y="3685"/>
                  </a:lnTo>
                  <a:lnTo>
                    <a:pt x="2557" y="6241"/>
                  </a:lnTo>
                  <a:lnTo>
                    <a:pt x="1905" y="9800"/>
                  </a:lnTo>
                  <a:lnTo>
                    <a:pt x="5138" y="8171"/>
                  </a:lnTo>
                  <a:lnTo>
                    <a:pt x="8321" y="9901"/>
                  </a:lnTo>
                  <a:lnTo>
                    <a:pt x="7745" y="6317"/>
                  </a:lnTo>
                  <a:lnTo>
                    <a:pt x="10377" y="3835"/>
                  </a:lnTo>
                  <a:lnTo>
                    <a:pt x="6818" y="3259"/>
                  </a:lnTo>
                  <a:lnTo>
                    <a:pt x="52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3"/>
            <p:cNvSpPr/>
            <p:nvPr/>
          </p:nvSpPr>
          <p:spPr>
            <a:xfrm>
              <a:off x="2397032" y="1334755"/>
              <a:ext cx="182816" cy="174852"/>
            </a:xfrm>
            <a:custGeom>
              <a:avLst/>
              <a:gdLst/>
              <a:ahLst/>
              <a:cxnLst/>
              <a:rect l="l" t="t" r="r" b="b"/>
              <a:pathLst>
                <a:path w="10352" h="9901" extrusionOk="0">
                  <a:moveTo>
                    <a:pt x="5239" y="1"/>
                  </a:moveTo>
                  <a:lnTo>
                    <a:pt x="3585" y="3209"/>
                  </a:lnTo>
                  <a:lnTo>
                    <a:pt x="1" y="3685"/>
                  </a:lnTo>
                  <a:lnTo>
                    <a:pt x="2532" y="6241"/>
                  </a:lnTo>
                  <a:lnTo>
                    <a:pt x="1881" y="9800"/>
                  </a:lnTo>
                  <a:lnTo>
                    <a:pt x="5114" y="8171"/>
                  </a:lnTo>
                  <a:lnTo>
                    <a:pt x="8297" y="9901"/>
                  </a:lnTo>
                  <a:lnTo>
                    <a:pt x="7720" y="6317"/>
                  </a:lnTo>
                  <a:lnTo>
                    <a:pt x="10352" y="3835"/>
                  </a:lnTo>
                  <a:lnTo>
                    <a:pt x="6793" y="3259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3"/>
            <p:cNvSpPr/>
            <p:nvPr/>
          </p:nvSpPr>
          <p:spPr>
            <a:xfrm>
              <a:off x="2610823" y="1334755"/>
              <a:ext cx="182816" cy="174852"/>
            </a:xfrm>
            <a:custGeom>
              <a:avLst/>
              <a:gdLst/>
              <a:ahLst/>
              <a:cxnLst/>
              <a:rect l="l" t="t" r="r" b="b"/>
              <a:pathLst>
                <a:path w="10352" h="9901" extrusionOk="0">
                  <a:moveTo>
                    <a:pt x="5238" y="1"/>
                  </a:moveTo>
                  <a:lnTo>
                    <a:pt x="3584" y="3209"/>
                  </a:lnTo>
                  <a:lnTo>
                    <a:pt x="0" y="3685"/>
                  </a:lnTo>
                  <a:lnTo>
                    <a:pt x="2557" y="6241"/>
                  </a:lnTo>
                  <a:lnTo>
                    <a:pt x="1880" y="9800"/>
                  </a:lnTo>
                  <a:lnTo>
                    <a:pt x="5113" y="8171"/>
                  </a:lnTo>
                  <a:lnTo>
                    <a:pt x="8296" y="9901"/>
                  </a:lnTo>
                  <a:lnTo>
                    <a:pt x="7720" y="6317"/>
                  </a:lnTo>
                  <a:lnTo>
                    <a:pt x="10351" y="3835"/>
                  </a:lnTo>
                  <a:lnTo>
                    <a:pt x="6792" y="3259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3"/>
            <p:cNvSpPr/>
            <p:nvPr/>
          </p:nvSpPr>
          <p:spPr>
            <a:xfrm>
              <a:off x="2824597" y="1334755"/>
              <a:ext cx="183258" cy="174852"/>
            </a:xfrm>
            <a:custGeom>
              <a:avLst/>
              <a:gdLst/>
              <a:ahLst/>
              <a:cxnLst/>
              <a:rect l="l" t="t" r="r" b="b"/>
              <a:pathLst>
                <a:path w="10377" h="9901" extrusionOk="0">
                  <a:moveTo>
                    <a:pt x="5239" y="1"/>
                  </a:moveTo>
                  <a:lnTo>
                    <a:pt x="3585" y="3209"/>
                  </a:lnTo>
                  <a:lnTo>
                    <a:pt x="1" y="3685"/>
                  </a:lnTo>
                  <a:lnTo>
                    <a:pt x="2557" y="6241"/>
                  </a:lnTo>
                  <a:lnTo>
                    <a:pt x="1880" y="9800"/>
                  </a:lnTo>
                  <a:lnTo>
                    <a:pt x="5113" y="8171"/>
                  </a:lnTo>
                  <a:lnTo>
                    <a:pt x="8296" y="9901"/>
                  </a:lnTo>
                  <a:lnTo>
                    <a:pt x="7745" y="6317"/>
                  </a:lnTo>
                  <a:lnTo>
                    <a:pt x="10377" y="3835"/>
                  </a:lnTo>
                  <a:lnTo>
                    <a:pt x="6793" y="3259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3"/>
            <p:cNvSpPr/>
            <p:nvPr/>
          </p:nvSpPr>
          <p:spPr>
            <a:xfrm>
              <a:off x="3038370" y="1334755"/>
              <a:ext cx="183258" cy="174852"/>
            </a:xfrm>
            <a:custGeom>
              <a:avLst/>
              <a:gdLst/>
              <a:ahLst/>
              <a:cxnLst/>
              <a:rect l="l" t="t" r="r" b="b"/>
              <a:pathLst>
                <a:path w="10377" h="9901" extrusionOk="0">
                  <a:moveTo>
                    <a:pt x="5239" y="1"/>
                  </a:moveTo>
                  <a:lnTo>
                    <a:pt x="3585" y="3209"/>
                  </a:lnTo>
                  <a:lnTo>
                    <a:pt x="1" y="3685"/>
                  </a:lnTo>
                  <a:lnTo>
                    <a:pt x="2557" y="6241"/>
                  </a:lnTo>
                  <a:lnTo>
                    <a:pt x="1881" y="9800"/>
                  </a:lnTo>
                  <a:lnTo>
                    <a:pt x="5114" y="8171"/>
                  </a:lnTo>
                  <a:lnTo>
                    <a:pt x="8297" y="9901"/>
                  </a:lnTo>
                  <a:lnTo>
                    <a:pt x="7745" y="6317"/>
                  </a:lnTo>
                  <a:lnTo>
                    <a:pt x="10377" y="3835"/>
                  </a:lnTo>
                  <a:lnTo>
                    <a:pt x="6793" y="3259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251;p33"/>
          <p:cNvGrpSpPr/>
          <p:nvPr/>
        </p:nvGrpSpPr>
        <p:grpSpPr>
          <a:xfrm flipH="1">
            <a:off x="4605350" y="1839938"/>
            <a:ext cx="1432276" cy="434663"/>
            <a:chOff x="1796425" y="1220125"/>
            <a:chExt cx="1432276" cy="434663"/>
          </a:xfrm>
        </p:grpSpPr>
        <p:sp>
          <p:nvSpPr>
            <p:cNvPr id="1252" name="Google Shape;1252;p33"/>
            <p:cNvSpPr/>
            <p:nvPr/>
          </p:nvSpPr>
          <p:spPr>
            <a:xfrm>
              <a:off x="1796425" y="1220125"/>
              <a:ext cx="1432276" cy="374021"/>
            </a:xfrm>
            <a:custGeom>
              <a:avLst/>
              <a:gdLst/>
              <a:ahLst/>
              <a:cxnLst/>
              <a:rect l="l" t="t" r="r" b="b"/>
              <a:pathLst>
                <a:path w="83661" h="21179" extrusionOk="0">
                  <a:moveTo>
                    <a:pt x="3159" y="1"/>
                  </a:moveTo>
                  <a:cubicBezTo>
                    <a:pt x="1404" y="1"/>
                    <a:pt x="1" y="1404"/>
                    <a:pt x="1" y="3158"/>
                  </a:cubicBezTo>
                  <a:lnTo>
                    <a:pt x="1" y="18021"/>
                  </a:lnTo>
                  <a:cubicBezTo>
                    <a:pt x="1" y="19750"/>
                    <a:pt x="1404" y="21179"/>
                    <a:pt x="3159" y="21179"/>
                  </a:cubicBezTo>
                  <a:lnTo>
                    <a:pt x="80502" y="21179"/>
                  </a:lnTo>
                  <a:cubicBezTo>
                    <a:pt x="82257" y="21179"/>
                    <a:pt x="83660" y="19750"/>
                    <a:pt x="83660" y="18021"/>
                  </a:cubicBezTo>
                  <a:lnTo>
                    <a:pt x="83660" y="3158"/>
                  </a:lnTo>
                  <a:cubicBezTo>
                    <a:pt x="83660" y="1404"/>
                    <a:pt x="82257" y="1"/>
                    <a:pt x="80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3"/>
            <p:cNvSpPr/>
            <p:nvPr/>
          </p:nvSpPr>
          <p:spPr>
            <a:xfrm>
              <a:off x="1892912" y="1455142"/>
              <a:ext cx="199629" cy="199646"/>
            </a:xfrm>
            <a:custGeom>
              <a:avLst/>
              <a:gdLst/>
              <a:ahLst/>
              <a:cxnLst/>
              <a:rect l="l" t="t" r="r" b="b"/>
              <a:pathLst>
                <a:path w="11304" h="11305" extrusionOk="0">
                  <a:moveTo>
                    <a:pt x="5640" y="1"/>
                  </a:moveTo>
                  <a:cubicBezTo>
                    <a:pt x="2532" y="1"/>
                    <a:pt x="0" y="2532"/>
                    <a:pt x="0" y="5640"/>
                  </a:cubicBezTo>
                  <a:cubicBezTo>
                    <a:pt x="0" y="8773"/>
                    <a:pt x="2532" y="11304"/>
                    <a:pt x="5640" y="11304"/>
                  </a:cubicBezTo>
                  <a:cubicBezTo>
                    <a:pt x="8772" y="11304"/>
                    <a:pt x="11304" y="8773"/>
                    <a:pt x="11304" y="5640"/>
                  </a:cubicBezTo>
                  <a:cubicBezTo>
                    <a:pt x="11304" y="2532"/>
                    <a:pt x="8772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3"/>
            <p:cNvSpPr/>
            <p:nvPr/>
          </p:nvSpPr>
          <p:spPr>
            <a:xfrm>
              <a:off x="1921680" y="1303779"/>
              <a:ext cx="141651" cy="141651"/>
            </a:xfrm>
            <a:custGeom>
              <a:avLst/>
              <a:gdLst/>
              <a:ahLst/>
              <a:cxnLst/>
              <a:rect l="l" t="t" r="r" b="b"/>
              <a:pathLst>
                <a:path w="8021" h="8021" extrusionOk="0">
                  <a:moveTo>
                    <a:pt x="4011" y="0"/>
                  </a:moveTo>
                  <a:cubicBezTo>
                    <a:pt x="1805" y="0"/>
                    <a:pt x="0" y="1805"/>
                    <a:pt x="0" y="4010"/>
                  </a:cubicBezTo>
                  <a:cubicBezTo>
                    <a:pt x="0" y="6241"/>
                    <a:pt x="1805" y="8021"/>
                    <a:pt x="4011" y="8021"/>
                  </a:cubicBezTo>
                  <a:cubicBezTo>
                    <a:pt x="6241" y="8021"/>
                    <a:pt x="8021" y="6241"/>
                    <a:pt x="8021" y="4010"/>
                  </a:cubicBezTo>
                  <a:cubicBezTo>
                    <a:pt x="8021" y="1805"/>
                    <a:pt x="6241" y="0"/>
                    <a:pt x="4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3"/>
            <p:cNvSpPr/>
            <p:nvPr/>
          </p:nvSpPr>
          <p:spPr>
            <a:xfrm>
              <a:off x="1853513" y="1265263"/>
              <a:ext cx="278428" cy="278869"/>
            </a:xfrm>
            <a:custGeom>
              <a:avLst/>
              <a:gdLst/>
              <a:ahLst/>
              <a:cxnLst/>
              <a:rect l="l" t="t" r="r" b="b"/>
              <a:pathLst>
                <a:path w="15766" h="15791" fill="none" extrusionOk="0">
                  <a:moveTo>
                    <a:pt x="1" y="7896"/>
                  </a:moveTo>
                  <a:cubicBezTo>
                    <a:pt x="1" y="12257"/>
                    <a:pt x="3510" y="15791"/>
                    <a:pt x="7871" y="15791"/>
                  </a:cubicBezTo>
                  <a:cubicBezTo>
                    <a:pt x="12231" y="15791"/>
                    <a:pt x="15765" y="12257"/>
                    <a:pt x="15765" y="7896"/>
                  </a:cubicBezTo>
                  <a:cubicBezTo>
                    <a:pt x="15765" y="3535"/>
                    <a:pt x="12231" y="1"/>
                    <a:pt x="7871" y="1"/>
                  </a:cubicBezTo>
                  <a:cubicBezTo>
                    <a:pt x="3510" y="1"/>
                    <a:pt x="1" y="3535"/>
                    <a:pt x="1" y="7896"/>
                  </a:cubicBezTo>
                  <a:close/>
                </a:path>
              </a:pathLst>
            </a:custGeom>
            <a:noFill/>
            <a:ln w="10025" cap="flat" cmpd="sng">
              <a:solidFill>
                <a:srgbClr val="FFFFFF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3"/>
            <p:cNvSpPr/>
            <p:nvPr/>
          </p:nvSpPr>
          <p:spPr>
            <a:xfrm>
              <a:off x="2352930" y="1284301"/>
              <a:ext cx="584687" cy="23929"/>
            </a:xfrm>
            <a:custGeom>
              <a:avLst/>
              <a:gdLst/>
              <a:ahLst/>
              <a:cxnLst/>
              <a:rect l="l" t="t" r="r" b="b"/>
              <a:pathLst>
                <a:path w="33108" h="1355" extrusionOk="0">
                  <a:moveTo>
                    <a:pt x="677" y="1"/>
                  </a:moveTo>
                  <a:cubicBezTo>
                    <a:pt x="301" y="1"/>
                    <a:pt x="0" y="301"/>
                    <a:pt x="0" y="677"/>
                  </a:cubicBezTo>
                  <a:cubicBezTo>
                    <a:pt x="0" y="1053"/>
                    <a:pt x="301" y="1354"/>
                    <a:pt x="677" y="1354"/>
                  </a:cubicBezTo>
                  <a:lnTo>
                    <a:pt x="32431" y="1354"/>
                  </a:lnTo>
                  <a:cubicBezTo>
                    <a:pt x="32782" y="1354"/>
                    <a:pt x="33108" y="1053"/>
                    <a:pt x="33108" y="677"/>
                  </a:cubicBezTo>
                  <a:cubicBezTo>
                    <a:pt x="33108" y="301"/>
                    <a:pt x="32782" y="1"/>
                    <a:pt x="32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33"/>
          <p:cNvGrpSpPr/>
          <p:nvPr/>
        </p:nvGrpSpPr>
        <p:grpSpPr>
          <a:xfrm>
            <a:off x="4747546" y="1988544"/>
            <a:ext cx="816609" cy="137451"/>
            <a:chOff x="2182817" y="1334755"/>
            <a:chExt cx="1038811" cy="174852"/>
          </a:xfrm>
        </p:grpSpPr>
        <p:sp>
          <p:nvSpPr>
            <p:cNvPr id="1258" name="Google Shape;1258;p33"/>
            <p:cNvSpPr/>
            <p:nvPr/>
          </p:nvSpPr>
          <p:spPr>
            <a:xfrm>
              <a:off x="2182817" y="1334755"/>
              <a:ext cx="183258" cy="174852"/>
            </a:xfrm>
            <a:custGeom>
              <a:avLst/>
              <a:gdLst/>
              <a:ahLst/>
              <a:cxnLst/>
              <a:rect l="l" t="t" r="r" b="b"/>
              <a:pathLst>
                <a:path w="10377" h="9901" extrusionOk="0">
                  <a:moveTo>
                    <a:pt x="5264" y="1"/>
                  </a:moveTo>
                  <a:lnTo>
                    <a:pt x="3610" y="3209"/>
                  </a:lnTo>
                  <a:lnTo>
                    <a:pt x="1" y="3685"/>
                  </a:lnTo>
                  <a:lnTo>
                    <a:pt x="2557" y="6241"/>
                  </a:lnTo>
                  <a:lnTo>
                    <a:pt x="1905" y="9800"/>
                  </a:lnTo>
                  <a:lnTo>
                    <a:pt x="5138" y="8171"/>
                  </a:lnTo>
                  <a:lnTo>
                    <a:pt x="8321" y="9901"/>
                  </a:lnTo>
                  <a:lnTo>
                    <a:pt x="7745" y="6317"/>
                  </a:lnTo>
                  <a:lnTo>
                    <a:pt x="10377" y="3835"/>
                  </a:lnTo>
                  <a:lnTo>
                    <a:pt x="6818" y="3259"/>
                  </a:lnTo>
                  <a:lnTo>
                    <a:pt x="52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3"/>
            <p:cNvSpPr/>
            <p:nvPr/>
          </p:nvSpPr>
          <p:spPr>
            <a:xfrm>
              <a:off x="2397032" y="1334755"/>
              <a:ext cx="182816" cy="174852"/>
            </a:xfrm>
            <a:custGeom>
              <a:avLst/>
              <a:gdLst/>
              <a:ahLst/>
              <a:cxnLst/>
              <a:rect l="l" t="t" r="r" b="b"/>
              <a:pathLst>
                <a:path w="10352" h="9901" extrusionOk="0">
                  <a:moveTo>
                    <a:pt x="5239" y="1"/>
                  </a:moveTo>
                  <a:lnTo>
                    <a:pt x="3585" y="3209"/>
                  </a:lnTo>
                  <a:lnTo>
                    <a:pt x="1" y="3685"/>
                  </a:lnTo>
                  <a:lnTo>
                    <a:pt x="2532" y="6241"/>
                  </a:lnTo>
                  <a:lnTo>
                    <a:pt x="1881" y="9800"/>
                  </a:lnTo>
                  <a:lnTo>
                    <a:pt x="5114" y="8171"/>
                  </a:lnTo>
                  <a:lnTo>
                    <a:pt x="8297" y="9901"/>
                  </a:lnTo>
                  <a:lnTo>
                    <a:pt x="7720" y="6317"/>
                  </a:lnTo>
                  <a:lnTo>
                    <a:pt x="10352" y="3835"/>
                  </a:lnTo>
                  <a:lnTo>
                    <a:pt x="6793" y="3259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2610823" y="1334755"/>
              <a:ext cx="182816" cy="174852"/>
            </a:xfrm>
            <a:custGeom>
              <a:avLst/>
              <a:gdLst/>
              <a:ahLst/>
              <a:cxnLst/>
              <a:rect l="l" t="t" r="r" b="b"/>
              <a:pathLst>
                <a:path w="10352" h="9901" extrusionOk="0">
                  <a:moveTo>
                    <a:pt x="5238" y="1"/>
                  </a:moveTo>
                  <a:lnTo>
                    <a:pt x="3584" y="3209"/>
                  </a:lnTo>
                  <a:lnTo>
                    <a:pt x="0" y="3685"/>
                  </a:lnTo>
                  <a:lnTo>
                    <a:pt x="2557" y="6241"/>
                  </a:lnTo>
                  <a:lnTo>
                    <a:pt x="1880" y="9800"/>
                  </a:lnTo>
                  <a:lnTo>
                    <a:pt x="5113" y="8171"/>
                  </a:lnTo>
                  <a:lnTo>
                    <a:pt x="8296" y="9901"/>
                  </a:lnTo>
                  <a:lnTo>
                    <a:pt x="7720" y="6317"/>
                  </a:lnTo>
                  <a:lnTo>
                    <a:pt x="10351" y="3835"/>
                  </a:lnTo>
                  <a:lnTo>
                    <a:pt x="6792" y="3259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3"/>
            <p:cNvSpPr/>
            <p:nvPr/>
          </p:nvSpPr>
          <p:spPr>
            <a:xfrm>
              <a:off x="2824597" y="1334755"/>
              <a:ext cx="183258" cy="174852"/>
            </a:xfrm>
            <a:custGeom>
              <a:avLst/>
              <a:gdLst/>
              <a:ahLst/>
              <a:cxnLst/>
              <a:rect l="l" t="t" r="r" b="b"/>
              <a:pathLst>
                <a:path w="10377" h="9901" extrusionOk="0">
                  <a:moveTo>
                    <a:pt x="5239" y="1"/>
                  </a:moveTo>
                  <a:lnTo>
                    <a:pt x="3585" y="3209"/>
                  </a:lnTo>
                  <a:lnTo>
                    <a:pt x="1" y="3685"/>
                  </a:lnTo>
                  <a:lnTo>
                    <a:pt x="2557" y="6241"/>
                  </a:lnTo>
                  <a:lnTo>
                    <a:pt x="1880" y="9800"/>
                  </a:lnTo>
                  <a:lnTo>
                    <a:pt x="5113" y="8171"/>
                  </a:lnTo>
                  <a:lnTo>
                    <a:pt x="8296" y="9901"/>
                  </a:lnTo>
                  <a:lnTo>
                    <a:pt x="7745" y="6317"/>
                  </a:lnTo>
                  <a:lnTo>
                    <a:pt x="10377" y="3835"/>
                  </a:lnTo>
                  <a:lnTo>
                    <a:pt x="6793" y="3259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3"/>
            <p:cNvSpPr/>
            <p:nvPr/>
          </p:nvSpPr>
          <p:spPr>
            <a:xfrm>
              <a:off x="3038370" y="1334755"/>
              <a:ext cx="183258" cy="174852"/>
            </a:xfrm>
            <a:custGeom>
              <a:avLst/>
              <a:gdLst/>
              <a:ahLst/>
              <a:cxnLst/>
              <a:rect l="l" t="t" r="r" b="b"/>
              <a:pathLst>
                <a:path w="10377" h="9901" extrusionOk="0">
                  <a:moveTo>
                    <a:pt x="5239" y="1"/>
                  </a:moveTo>
                  <a:lnTo>
                    <a:pt x="3585" y="3209"/>
                  </a:lnTo>
                  <a:lnTo>
                    <a:pt x="1" y="3685"/>
                  </a:lnTo>
                  <a:lnTo>
                    <a:pt x="2557" y="6241"/>
                  </a:lnTo>
                  <a:lnTo>
                    <a:pt x="1881" y="9800"/>
                  </a:lnTo>
                  <a:lnTo>
                    <a:pt x="5114" y="8171"/>
                  </a:lnTo>
                  <a:lnTo>
                    <a:pt x="8297" y="9901"/>
                  </a:lnTo>
                  <a:lnTo>
                    <a:pt x="7745" y="6317"/>
                  </a:lnTo>
                  <a:lnTo>
                    <a:pt x="10377" y="3835"/>
                  </a:lnTo>
                  <a:lnTo>
                    <a:pt x="6793" y="3259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3" name="Google Shape;1263;p33"/>
          <p:cNvGrpSpPr/>
          <p:nvPr/>
        </p:nvGrpSpPr>
        <p:grpSpPr>
          <a:xfrm flipH="1">
            <a:off x="4605350" y="2970613"/>
            <a:ext cx="1432276" cy="434663"/>
            <a:chOff x="1796425" y="1220125"/>
            <a:chExt cx="1432276" cy="434663"/>
          </a:xfrm>
        </p:grpSpPr>
        <p:sp>
          <p:nvSpPr>
            <p:cNvPr id="1264" name="Google Shape;1264;p33"/>
            <p:cNvSpPr/>
            <p:nvPr/>
          </p:nvSpPr>
          <p:spPr>
            <a:xfrm>
              <a:off x="1796425" y="1220125"/>
              <a:ext cx="1432276" cy="374021"/>
            </a:xfrm>
            <a:custGeom>
              <a:avLst/>
              <a:gdLst/>
              <a:ahLst/>
              <a:cxnLst/>
              <a:rect l="l" t="t" r="r" b="b"/>
              <a:pathLst>
                <a:path w="83661" h="21179" extrusionOk="0">
                  <a:moveTo>
                    <a:pt x="3159" y="1"/>
                  </a:moveTo>
                  <a:cubicBezTo>
                    <a:pt x="1404" y="1"/>
                    <a:pt x="1" y="1404"/>
                    <a:pt x="1" y="3158"/>
                  </a:cubicBezTo>
                  <a:lnTo>
                    <a:pt x="1" y="18021"/>
                  </a:lnTo>
                  <a:cubicBezTo>
                    <a:pt x="1" y="19750"/>
                    <a:pt x="1404" y="21179"/>
                    <a:pt x="3159" y="21179"/>
                  </a:cubicBezTo>
                  <a:lnTo>
                    <a:pt x="80502" y="21179"/>
                  </a:lnTo>
                  <a:cubicBezTo>
                    <a:pt x="82257" y="21179"/>
                    <a:pt x="83660" y="19750"/>
                    <a:pt x="83660" y="18021"/>
                  </a:cubicBezTo>
                  <a:lnTo>
                    <a:pt x="83660" y="3158"/>
                  </a:lnTo>
                  <a:cubicBezTo>
                    <a:pt x="83660" y="1404"/>
                    <a:pt x="82257" y="1"/>
                    <a:pt x="80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3"/>
            <p:cNvSpPr/>
            <p:nvPr/>
          </p:nvSpPr>
          <p:spPr>
            <a:xfrm>
              <a:off x="1892912" y="1455142"/>
              <a:ext cx="199629" cy="199646"/>
            </a:xfrm>
            <a:custGeom>
              <a:avLst/>
              <a:gdLst/>
              <a:ahLst/>
              <a:cxnLst/>
              <a:rect l="l" t="t" r="r" b="b"/>
              <a:pathLst>
                <a:path w="11304" h="11305" extrusionOk="0">
                  <a:moveTo>
                    <a:pt x="5640" y="1"/>
                  </a:moveTo>
                  <a:cubicBezTo>
                    <a:pt x="2532" y="1"/>
                    <a:pt x="0" y="2532"/>
                    <a:pt x="0" y="5640"/>
                  </a:cubicBezTo>
                  <a:cubicBezTo>
                    <a:pt x="0" y="8773"/>
                    <a:pt x="2532" y="11304"/>
                    <a:pt x="5640" y="11304"/>
                  </a:cubicBezTo>
                  <a:cubicBezTo>
                    <a:pt x="8772" y="11304"/>
                    <a:pt x="11304" y="8773"/>
                    <a:pt x="11304" y="5640"/>
                  </a:cubicBezTo>
                  <a:cubicBezTo>
                    <a:pt x="11304" y="2532"/>
                    <a:pt x="8772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1921680" y="1303779"/>
              <a:ext cx="141651" cy="141651"/>
            </a:xfrm>
            <a:custGeom>
              <a:avLst/>
              <a:gdLst/>
              <a:ahLst/>
              <a:cxnLst/>
              <a:rect l="l" t="t" r="r" b="b"/>
              <a:pathLst>
                <a:path w="8021" h="8021" extrusionOk="0">
                  <a:moveTo>
                    <a:pt x="4011" y="0"/>
                  </a:moveTo>
                  <a:cubicBezTo>
                    <a:pt x="1805" y="0"/>
                    <a:pt x="0" y="1805"/>
                    <a:pt x="0" y="4010"/>
                  </a:cubicBezTo>
                  <a:cubicBezTo>
                    <a:pt x="0" y="6241"/>
                    <a:pt x="1805" y="8021"/>
                    <a:pt x="4011" y="8021"/>
                  </a:cubicBezTo>
                  <a:cubicBezTo>
                    <a:pt x="6241" y="8021"/>
                    <a:pt x="8021" y="6241"/>
                    <a:pt x="8021" y="4010"/>
                  </a:cubicBezTo>
                  <a:cubicBezTo>
                    <a:pt x="8021" y="1805"/>
                    <a:pt x="6241" y="0"/>
                    <a:pt x="4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1853513" y="1265263"/>
              <a:ext cx="278428" cy="278869"/>
            </a:xfrm>
            <a:custGeom>
              <a:avLst/>
              <a:gdLst/>
              <a:ahLst/>
              <a:cxnLst/>
              <a:rect l="l" t="t" r="r" b="b"/>
              <a:pathLst>
                <a:path w="15766" h="15791" fill="none" extrusionOk="0">
                  <a:moveTo>
                    <a:pt x="1" y="7896"/>
                  </a:moveTo>
                  <a:cubicBezTo>
                    <a:pt x="1" y="12257"/>
                    <a:pt x="3510" y="15791"/>
                    <a:pt x="7871" y="15791"/>
                  </a:cubicBezTo>
                  <a:cubicBezTo>
                    <a:pt x="12231" y="15791"/>
                    <a:pt x="15765" y="12257"/>
                    <a:pt x="15765" y="7896"/>
                  </a:cubicBezTo>
                  <a:cubicBezTo>
                    <a:pt x="15765" y="3535"/>
                    <a:pt x="12231" y="1"/>
                    <a:pt x="7871" y="1"/>
                  </a:cubicBezTo>
                  <a:cubicBezTo>
                    <a:pt x="3510" y="1"/>
                    <a:pt x="1" y="3535"/>
                    <a:pt x="1" y="7896"/>
                  </a:cubicBezTo>
                  <a:close/>
                </a:path>
              </a:pathLst>
            </a:custGeom>
            <a:noFill/>
            <a:ln w="10025" cap="flat" cmpd="sng">
              <a:solidFill>
                <a:srgbClr val="FFFFFF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3"/>
            <p:cNvSpPr/>
            <p:nvPr/>
          </p:nvSpPr>
          <p:spPr>
            <a:xfrm>
              <a:off x="2352930" y="1284301"/>
              <a:ext cx="584687" cy="23929"/>
            </a:xfrm>
            <a:custGeom>
              <a:avLst/>
              <a:gdLst/>
              <a:ahLst/>
              <a:cxnLst/>
              <a:rect l="l" t="t" r="r" b="b"/>
              <a:pathLst>
                <a:path w="33108" h="1355" extrusionOk="0">
                  <a:moveTo>
                    <a:pt x="677" y="1"/>
                  </a:moveTo>
                  <a:cubicBezTo>
                    <a:pt x="301" y="1"/>
                    <a:pt x="0" y="301"/>
                    <a:pt x="0" y="677"/>
                  </a:cubicBezTo>
                  <a:cubicBezTo>
                    <a:pt x="0" y="1053"/>
                    <a:pt x="301" y="1354"/>
                    <a:pt x="677" y="1354"/>
                  </a:cubicBezTo>
                  <a:lnTo>
                    <a:pt x="32431" y="1354"/>
                  </a:lnTo>
                  <a:cubicBezTo>
                    <a:pt x="32782" y="1354"/>
                    <a:pt x="33108" y="1053"/>
                    <a:pt x="33108" y="677"/>
                  </a:cubicBezTo>
                  <a:cubicBezTo>
                    <a:pt x="33108" y="301"/>
                    <a:pt x="32782" y="1"/>
                    <a:pt x="32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33"/>
          <p:cNvGrpSpPr/>
          <p:nvPr/>
        </p:nvGrpSpPr>
        <p:grpSpPr>
          <a:xfrm>
            <a:off x="4747546" y="3119219"/>
            <a:ext cx="816609" cy="137451"/>
            <a:chOff x="2182817" y="1334755"/>
            <a:chExt cx="1038811" cy="174852"/>
          </a:xfrm>
        </p:grpSpPr>
        <p:sp>
          <p:nvSpPr>
            <p:cNvPr id="1270" name="Google Shape;1270;p33"/>
            <p:cNvSpPr/>
            <p:nvPr/>
          </p:nvSpPr>
          <p:spPr>
            <a:xfrm>
              <a:off x="2182817" y="1334755"/>
              <a:ext cx="183258" cy="174852"/>
            </a:xfrm>
            <a:custGeom>
              <a:avLst/>
              <a:gdLst/>
              <a:ahLst/>
              <a:cxnLst/>
              <a:rect l="l" t="t" r="r" b="b"/>
              <a:pathLst>
                <a:path w="10377" h="9901" extrusionOk="0">
                  <a:moveTo>
                    <a:pt x="5264" y="1"/>
                  </a:moveTo>
                  <a:lnTo>
                    <a:pt x="3610" y="3209"/>
                  </a:lnTo>
                  <a:lnTo>
                    <a:pt x="1" y="3685"/>
                  </a:lnTo>
                  <a:lnTo>
                    <a:pt x="2557" y="6241"/>
                  </a:lnTo>
                  <a:lnTo>
                    <a:pt x="1905" y="9800"/>
                  </a:lnTo>
                  <a:lnTo>
                    <a:pt x="5138" y="8171"/>
                  </a:lnTo>
                  <a:lnTo>
                    <a:pt x="8321" y="9901"/>
                  </a:lnTo>
                  <a:lnTo>
                    <a:pt x="7745" y="6317"/>
                  </a:lnTo>
                  <a:lnTo>
                    <a:pt x="10377" y="3835"/>
                  </a:lnTo>
                  <a:lnTo>
                    <a:pt x="6818" y="3259"/>
                  </a:lnTo>
                  <a:lnTo>
                    <a:pt x="52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2397032" y="1334755"/>
              <a:ext cx="182816" cy="174852"/>
            </a:xfrm>
            <a:custGeom>
              <a:avLst/>
              <a:gdLst/>
              <a:ahLst/>
              <a:cxnLst/>
              <a:rect l="l" t="t" r="r" b="b"/>
              <a:pathLst>
                <a:path w="10352" h="9901" extrusionOk="0">
                  <a:moveTo>
                    <a:pt x="5239" y="1"/>
                  </a:moveTo>
                  <a:lnTo>
                    <a:pt x="3585" y="3209"/>
                  </a:lnTo>
                  <a:lnTo>
                    <a:pt x="1" y="3685"/>
                  </a:lnTo>
                  <a:lnTo>
                    <a:pt x="2532" y="6241"/>
                  </a:lnTo>
                  <a:lnTo>
                    <a:pt x="1881" y="9800"/>
                  </a:lnTo>
                  <a:lnTo>
                    <a:pt x="5114" y="8171"/>
                  </a:lnTo>
                  <a:lnTo>
                    <a:pt x="8297" y="9901"/>
                  </a:lnTo>
                  <a:lnTo>
                    <a:pt x="7720" y="6317"/>
                  </a:lnTo>
                  <a:lnTo>
                    <a:pt x="10352" y="3835"/>
                  </a:lnTo>
                  <a:lnTo>
                    <a:pt x="6793" y="3259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2610823" y="1334755"/>
              <a:ext cx="182816" cy="174852"/>
            </a:xfrm>
            <a:custGeom>
              <a:avLst/>
              <a:gdLst/>
              <a:ahLst/>
              <a:cxnLst/>
              <a:rect l="l" t="t" r="r" b="b"/>
              <a:pathLst>
                <a:path w="10352" h="9901" extrusionOk="0">
                  <a:moveTo>
                    <a:pt x="5238" y="1"/>
                  </a:moveTo>
                  <a:lnTo>
                    <a:pt x="3584" y="3209"/>
                  </a:lnTo>
                  <a:lnTo>
                    <a:pt x="0" y="3685"/>
                  </a:lnTo>
                  <a:lnTo>
                    <a:pt x="2557" y="6241"/>
                  </a:lnTo>
                  <a:lnTo>
                    <a:pt x="1880" y="9800"/>
                  </a:lnTo>
                  <a:lnTo>
                    <a:pt x="5113" y="8171"/>
                  </a:lnTo>
                  <a:lnTo>
                    <a:pt x="8296" y="9901"/>
                  </a:lnTo>
                  <a:lnTo>
                    <a:pt x="7720" y="6317"/>
                  </a:lnTo>
                  <a:lnTo>
                    <a:pt x="10351" y="3835"/>
                  </a:lnTo>
                  <a:lnTo>
                    <a:pt x="6792" y="3259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3"/>
            <p:cNvSpPr/>
            <p:nvPr/>
          </p:nvSpPr>
          <p:spPr>
            <a:xfrm>
              <a:off x="2824597" y="1334755"/>
              <a:ext cx="183258" cy="174852"/>
            </a:xfrm>
            <a:custGeom>
              <a:avLst/>
              <a:gdLst/>
              <a:ahLst/>
              <a:cxnLst/>
              <a:rect l="l" t="t" r="r" b="b"/>
              <a:pathLst>
                <a:path w="10377" h="9901" extrusionOk="0">
                  <a:moveTo>
                    <a:pt x="5239" y="1"/>
                  </a:moveTo>
                  <a:lnTo>
                    <a:pt x="3585" y="3209"/>
                  </a:lnTo>
                  <a:lnTo>
                    <a:pt x="1" y="3685"/>
                  </a:lnTo>
                  <a:lnTo>
                    <a:pt x="2557" y="6241"/>
                  </a:lnTo>
                  <a:lnTo>
                    <a:pt x="1880" y="9800"/>
                  </a:lnTo>
                  <a:lnTo>
                    <a:pt x="5113" y="8171"/>
                  </a:lnTo>
                  <a:lnTo>
                    <a:pt x="8296" y="9901"/>
                  </a:lnTo>
                  <a:lnTo>
                    <a:pt x="7745" y="6317"/>
                  </a:lnTo>
                  <a:lnTo>
                    <a:pt x="10377" y="3835"/>
                  </a:lnTo>
                  <a:lnTo>
                    <a:pt x="6793" y="3259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3"/>
            <p:cNvSpPr/>
            <p:nvPr/>
          </p:nvSpPr>
          <p:spPr>
            <a:xfrm>
              <a:off x="3038370" y="1334755"/>
              <a:ext cx="183258" cy="174852"/>
            </a:xfrm>
            <a:custGeom>
              <a:avLst/>
              <a:gdLst/>
              <a:ahLst/>
              <a:cxnLst/>
              <a:rect l="l" t="t" r="r" b="b"/>
              <a:pathLst>
                <a:path w="10377" h="9901" extrusionOk="0">
                  <a:moveTo>
                    <a:pt x="5239" y="1"/>
                  </a:moveTo>
                  <a:lnTo>
                    <a:pt x="3585" y="3209"/>
                  </a:lnTo>
                  <a:lnTo>
                    <a:pt x="1" y="3685"/>
                  </a:lnTo>
                  <a:lnTo>
                    <a:pt x="2557" y="6241"/>
                  </a:lnTo>
                  <a:lnTo>
                    <a:pt x="1881" y="9800"/>
                  </a:lnTo>
                  <a:lnTo>
                    <a:pt x="5114" y="8171"/>
                  </a:lnTo>
                  <a:lnTo>
                    <a:pt x="8297" y="9901"/>
                  </a:lnTo>
                  <a:lnTo>
                    <a:pt x="7745" y="6317"/>
                  </a:lnTo>
                  <a:lnTo>
                    <a:pt x="10377" y="3835"/>
                  </a:lnTo>
                  <a:lnTo>
                    <a:pt x="6793" y="3259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8815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Google Shape;302;p18"/>
          <p:cNvCxnSpPr>
            <a:cxnSpLocks/>
            <a:stCxn id="303" idx="2"/>
            <a:endCxn id="304" idx="0"/>
          </p:cNvCxnSpPr>
          <p:nvPr/>
        </p:nvCxnSpPr>
        <p:spPr>
          <a:xfrm rot="16200000" flipH="1">
            <a:off x="4521732" y="3565815"/>
            <a:ext cx="375000" cy="25177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18"/>
          <p:cNvCxnSpPr>
            <a:stCxn id="306" idx="2"/>
            <a:endCxn id="307" idx="0"/>
          </p:cNvCxnSpPr>
          <p:nvPr/>
        </p:nvCxnSpPr>
        <p:spPr>
          <a:xfrm rot="-5400000" flipH="1">
            <a:off x="7387350" y="3718850"/>
            <a:ext cx="429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18"/>
          <p:cNvCxnSpPr>
            <a:stCxn id="309" idx="2"/>
            <a:endCxn id="310" idx="0"/>
          </p:cNvCxnSpPr>
          <p:nvPr/>
        </p:nvCxnSpPr>
        <p:spPr>
          <a:xfrm rot="-5400000" flipH="1">
            <a:off x="1327338" y="3718850"/>
            <a:ext cx="429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18"/>
          <p:cNvSpPr/>
          <p:nvPr/>
        </p:nvSpPr>
        <p:spPr>
          <a:xfrm>
            <a:off x="6517200" y="3080300"/>
            <a:ext cx="2169600" cy="4239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Sponsorship</a:t>
            </a:r>
            <a:endParaRPr lang="en-IN" sz="16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03" name="Google Shape;303;p18"/>
          <p:cNvSpPr/>
          <p:nvPr/>
        </p:nvSpPr>
        <p:spPr>
          <a:xfrm>
            <a:off x="3498547" y="3080300"/>
            <a:ext cx="2169600" cy="4239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The UI/UX</a:t>
            </a:r>
            <a:endParaRPr lang="en-IN" sz="16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09" name="Google Shape;309;p18"/>
          <p:cNvSpPr/>
          <p:nvPr/>
        </p:nvSpPr>
        <p:spPr>
          <a:xfrm>
            <a:off x="457188" y="3080300"/>
            <a:ext cx="2169600" cy="4239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Gamifications</a:t>
            </a:r>
            <a:endParaRPr sz="16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12" name="Google Shape;312;p1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FanNeuro – overcoming the existing limitations</a:t>
            </a:r>
            <a:endParaRPr dirty="0"/>
          </a:p>
        </p:txBody>
      </p:sp>
      <p:grpSp>
        <p:nvGrpSpPr>
          <p:cNvPr id="313" name="Google Shape;313;p18"/>
          <p:cNvGrpSpPr/>
          <p:nvPr/>
        </p:nvGrpSpPr>
        <p:grpSpPr>
          <a:xfrm>
            <a:off x="888460" y="1426892"/>
            <a:ext cx="1307101" cy="1083550"/>
            <a:chOff x="8757500" y="827400"/>
            <a:chExt cx="4294025" cy="3559625"/>
          </a:xfrm>
        </p:grpSpPr>
        <p:grpSp>
          <p:nvGrpSpPr>
            <p:cNvPr id="314" name="Google Shape;314;p18"/>
            <p:cNvGrpSpPr/>
            <p:nvPr/>
          </p:nvGrpSpPr>
          <p:grpSpPr>
            <a:xfrm>
              <a:off x="8757500" y="827400"/>
              <a:ext cx="4294025" cy="3559625"/>
              <a:chOff x="2737700" y="827400"/>
              <a:chExt cx="4294025" cy="3559625"/>
            </a:xfrm>
          </p:grpSpPr>
          <p:sp>
            <p:nvSpPr>
              <p:cNvPr id="315" name="Google Shape;315;p18"/>
              <p:cNvSpPr/>
              <p:nvPr/>
            </p:nvSpPr>
            <p:spPr>
              <a:xfrm>
                <a:off x="2830150" y="920425"/>
                <a:ext cx="4108575" cy="2525050"/>
              </a:xfrm>
              <a:custGeom>
                <a:avLst/>
                <a:gdLst/>
                <a:ahLst/>
                <a:cxnLst/>
                <a:rect l="l" t="t" r="r" b="b"/>
                <a:pathLst>
                  <a:path w="164343" h="101002" extrusionOk="0">
                    <a:moveTo>
                      <a:pt x="3150" y="0"/>
                    </a:moveTo>
                    <a:cubicBezTo>
                      <a:pt x="1438" y="0"/>
                      <a:pt x="0" y="1415"/>
                      <a:pt x="0" y="3127"/>
                    </a:cubicBezTo>
                    <a:lnTo>
                      <a:pt x="0" y="98149"/>
                    </a:lnTo>
                    <a:cubicBezTo>
                      <a:pt x="0" y="99861"/>
                      <a:pt x="1438" y="101002"/>
                      <a:pt x="3150" y="101002"/>
                    </a:cubicBezTo>
                    <a:lnTo>
                      <a:pt x="161215" y="101002"/>
                    </a:lnTo>
                    <a:cubicBezTo>
                      <a:pt x="162927" y="101002"/>
                      <a:pt x="164342" y="99861"/>
                      <a:pt x="164342" y="98149"/>
                    </a:cubicBezTo>
                    <a:lnTo>
                      <a:pt x="164342" y="3127"/>
                    </a:lnTo>
                    <a:cubicBezTo>
                      <a:pt x="164342" y="1415"/>
                      <a:pt x="162927" y="0"/>
                      <a:pt x="161215" y="0"/>
                    </a:cubicBezTo>
                    <a:close/>
                  </a:path>
                </a:pathLst>
              </a:custGeom>
              <a:solidFill>
                <a:srgbClr val="FDE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8"/>
              <p:cNvSpPr/>
              <p:nvPr/>
            </p:nvSpPr>
            <p:spPr>
              <a:xfrm>
                <a:off x="2737700" y="827400"/>
                <a:ext cx="4294025" cy="2717950"/>
              </a:xfrm>
              <a:custGeom>
                <a:avLst/>
                <a:gdLst/>
                <a:ahLst/>
                <a:cxnLst/>
                <a:rect l="l" t="t" r="r" b="b"/>
                <a:pathLst>
                  <a:path w="171761" h="108718" extrusionOk="0">
                    <a:moveTo>
                      <a:pt x="164913" y="3721"/>
                    </a:moveTo>
                    <a:cubicBezTo>
                      <a:pt x="166625" y="3721"/>
                      <a:pt x="168040" y="5136"/>
                      <a:pt x="168040" y="6848"/>
                    </a:cubicBezTo>
                    <a:lnTo>
                      <a:pt x="168040" y="101870"/>
                    </a:lnTo>
                    <a:cubicBezTo>
                      <a:pt x="168040" y="103582"/>
                      <a:pt x="166625" y="104723"/>
                      <a:pt x="164913" y="104723"/>
                    </a:cubicBezTo>
                    <a:lnTo>
                      <a:pt x="6848" y="104723"/>
                    </a:lnTo>
                    <a:cubicBezTo>
                      <a:pt x="5136" y="104723"/>
                      <a:pt x="3698" y="103582"/>
                      <a:pt x="3698" y="101870"/>
                    </a:cubicBezTo>
                    <a:lnTo>
                      <a:pt x="3698" y="6848"/>
                    </a:lnTo>
                    <a:cubicBezTo>
                      <a:pt x="3698" y="5136"/>
                      <a:pt x="5136" y="3721"/>
                      <a:pt x="6848" y="3721"/>
                    </a:cubicBezTo>
                    <a:close/>
                    <a:moveTo>
                      <a:pt x="6848" y="1"/>
                    </a:moveTo>
                    <a:cubicBezTo>
                      <a:pt x="3127" y="1"/>
                      <a:pt x="0" y="3151"/>
                      <a:pt x="0" y="6848"/>
                    </a:cubicBezTo>
                    <a:lnTo>
                      <a:pt x="0" y="101870"/>
                    </a:lnTo>
                    <a:cubicBezTo>
                      <a:pt x="0" y="105567"/>
                      <a:pt x="3127" y="108717"/>
                      <a:pt x="6848" y="108717"/>
                    </a:cubicBezTo>
                    <a:lnTo>
                      <a:pt x="164913" y="108717"/>
                    </a:lnTo>
                    <a:cubicBezTo>
                      <a:pt x="168611" y="108717"/>
                      <a:pt x="171761" y="105567"/>
                      <a:pt x="171761" y="101870"/>
                    </a:cubicBezTo>
                    <a:lnTo>
                      <a:pt x="171761" y="6848"/>
                    </a:lnTo>
                    <a:cubicBezTo>
                      <a:pt x="171761" y="3151"/>
                      <a:pt x="168611" y="1"/>
                      <a:pt x="1649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8"/>
              <p:cNvSpPr/>
              <p:nvPr/>
            </p:nvSpPr>
            <p:spPr>
              <a:xfrm>
                <a:off x="3936025" y="3545325"/>
                <a:ext cx="1897375" cy="841700"/>
              </a:xfrm>
              <a:custGeom>
                <a:avLst/>
                <a:gdLst/>
                <a:ahLst/>
                <a:cxnLst/>
                <a:rect l="l" t="t" r="r" b="b"/>
                <a:pathLst>
                  <a:path w="75895" h="33668" extrusionOk="0">
                    <a:moveTo>
                      <a:pt x="18261" y="0"/>
                    </a:moveTo>
                    <a:lnTo>
                      <a:pt x="18261" y="8263"/>
                    </a:lnTo>
                    <a:cubicBezTo>
                      <a:pt x="17119" y="14837"/>
                      <a:pt x="12828" y="19972"/>
                      <a:pt x="7419" y="21958"/>
                    </a:cubicBezTo>
                    <a:cubicBezTo>
                      <a:pt x="2854" y="23670"/>
                      <a:pt x="1" y="28235"/>
                      <a:pt x="1" y="33668"/>
                    </a:cubicBezTo>
                    <a:lnTo>
                      <a:pt x="75895" y="33668"/>
                    </a:lnTo>
                    <a:cubicBezTo>
                      <a:pt x="75895" y="28235"/>
                      <a:pt x="72745" y="23670"/>
                      <a:pt x="68476" y="21958"/>
                    </a:cubicBezTo>
                    <a:cubicBezTo>
                      <a:pt x="63044" y="19972"/>
                      <a:pt x="58776" y="14837"/>
                      <a:pt x="57634" y="8263"/>
                    </a:cubicBezTo>
                    <a:lnTo>
                      <a:pt x="573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8"/>
              <p:cNvSpPr/>
              <p:nvPr/>
            </p:nvSpPr>
            <p:spPr>
              <a:xfrm>
                <a:off x="4527775" y="3545325"/>
                <a:ext cx="849125" cy="206600"/>
              </a:xfrm>
              <a:custGeom>
                <a:avLst/>
                <a:gdLst/>
                <a:ahLst/>
                <a:cxnLst/>
                <a:rect l="l" t="t" r="r" b="b"/>
                <a:pathLst>
                  <a:path w="33965" h="8264" extrusionOk="0">
                    <a:moveTo>
                      <a:pt x="0" y="0"/>
                    </a:moveTo>
                    <a:lnTo>
                      <a:pt x="33964" y="8263"/>
                    </a:lnTo>
                    <a:lnTo>
                      <a:pt x="33668" y="0"/>
                    </a:lnTo>
                    <a:close/>
                  </a:path>
                </a:pathLst>
              </a:custGeom>
              <a:solidFill>
                <a:srgbClr val="406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8"/>
              <p:cNvSpPr/>
              <p:nvPr/>
            </p:nvSpPr>
            <p:spPr>
              <a:xfrm>
                <a:off x="3129725" y="1134400"/>
                <a:ext cx="3502575" cy="2154150"/>
              </a:xfrm>
              <a:custGeom>
                <a:avLst/>
                <a:gdLst/>
                <a:ahLst/>
                <a:cxnLst/>
                <a:rect l="l" t="t" r="r" b="b"/>
                <a:pathLst>
                  <a:path w="140103" h="86166" extrusionOk="0">
                    <a:moveTo>
                      <a:pt x="4565" y="1"/>
                    </a:moveTo>
                    <a:cubicBezTo>
                      <a:pt x="2283" y="1"/>
                      <a:pt x="0" y="2283"/>
                      <a:pt x="0" y="4566"/>
                    </a:cubicBezTo>
                    <a:lnTo>
                      <a:pt x="0" y="81601"/>
                    </a:lnTo>
                    <a:cubicBezTo>
                      <a:pt x="0" y="84157"/>
                      <a:pt x="2283" y="86166"/>
                      <a:pt x="4565" y="86166"/>
                    </a:cubicBezTo>
                    <a:lnTo>
                      <a:pt x="135537" y="86166"/>
                    </a:lnTo>
                    <a:cubicBezTo>
                      <a:pt x="138093" y="86166"/>
                      <a:pt x="140102" y="84157"/>
                      <a:pt x="140102" y="81601"/>
                    </a:cubicBezTo>
                    <a:lnTo>
                      <a:pt x="140102" y="4566"/>
                    </a:lnTo>
                    <a:cubicBezTo>
                      <a:pt x="140102" y="2283"/>
                      <a:pt x="138093" y="1"/>
                      <a:pt x="1355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8"/>
              <p:cNvSpPr/>
              <p:nvPr/>
            </p:nvSpPr>
            <p:spPr>
              <a:xfrm>
                <a:off x="3129725" y="1134400"/>
                <a:ext cx="3502575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140103" h="6278" extrusionOk="0">
                    <a:moveTo>
                      <a:pt x="4565" y="1"/>
                    </a:moveTo>
                    <a:cubicBezTo>
                      <a:pt x="2283" y="1"/>
                      <a:pt x="0" y="2283"/>
                      <a:pt x="0" y="4566"/>
                    </a:cubicBezTo>
                    <a:lnTo>
                      <a:pt x="0" y="6278"/>
                    </a:lnTo>
                    <a:lnTo>
                      <a:pt x="140102" y="6278"/>
                    </a:lnTo>
                    <a:lnTo>
                      <a:pt x="140102" y="4566"/>
                    </a:lnTo>
                    <a:cubicBezTo>
                      <a:pt x="140102" y="2283"/>
                      <a:pt x="138093" y="1"/>
                      <a:pt x="1355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8"/>
              <p:cNvSpPr/>
              <p:nvPr/>
            </p:nvSpPr>
            <p:spPr>
              <a:xfrm>
                <a:off x="6446800" y="1191475"/>
                <a:ext cx="4967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986" extrusionOk="0">
                    <a:moveTo>
                      <a:pt x="1142" y="0"/>
                    </a:moveTo>
                    <a:cubicBezTo>
                      <a:pt x="571" y="0"/>
                      <a:pt x="1" y="274"/>
                      <a:pt x="1" y="845"/>
                    </a:cubicBezTo>
                    <a:cubicBezTo>
                      <a:pt x="1" y="1415"/>
                      <a:pt x="571" y="1986"/>
                      <a:pt x="1142" y="1986"/>
                    </a:cubicBezTo>
                    <a:cubicBezTo>
                      <a:pt x="1713" y="1986"/>
                      <a:pt x="1987" y="1415"/>
                      <a:pt x="1987" y="845"/>
                    </a:cubicBezTo>
                    <a:cubicBezTo>
                      <a:pt x="1987" y="274"/>
                      <a:pt x="1713" y="0"/>
                      <a:pt x="11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8"/>
              <p:cNvSpPr/>
              <p:nvPr/>
            </p:nvSpPr>
            <p:spPr>
              <a:xfrm>
                <a:off x="6353800" y="1191475"/>
                <a:ext cx="5022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986" extrusionOk="0">
                    <a:moveTo>
                      <a:pt x="868" y="0"/>
                    </a:moveTo>
                    <a:cubicBezTo>
                      <a:pt x="297" y="0"/>
                      <a:pt x="0" y="274"/>
                      <a:pt x="0" y="845"/>
                    </a:cubicBezTo>
                    <a:cubicBezTo>
                      <a:pt x="0" y="1415"/>
                      <a:pt x="297" y="1986"/>
                      <a:pt x="868" y="1986"/>
                    </a:cubicBezTo>
                    <a:cubicBezTo>
                      <a:pt x="1438" y="1986"/>
                      <a:pt x="2009" y="1415"/>
                      <a:pt x="2009" y="845"/>
                    </a:cubicBezTo>
                    <a:cubicBezTo>
                      <a:pt x="2009" y="274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8"/>
              <p:cNvSpPr/>
              <p:nvPr/>
            </p:nvSpPr>
            <p:spPr>
              <a:xfrm>
                <a:off x="6253925" y="1191475"/>
                <a:ext cx="50250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1986" extrusionOk="0">
                    <a:moveTo>
                      <a:pt x="1142" y="0"/>
                    </a:moveTo>
                    <a:cubicBezTo>
                      <a:pt x="572" y="0"/>
                      <a:pt x="1" y="274"/>
                      <a:pt x="1" y="845"/>
                    </a:cubicBezTo>
                    <a:cubicBezTo>
                      <a:pt x="1" y="1415"/>
                      <a:pt x="572" y="1986"/>
                      <a:pt x="1142" y="1986"/>
                    </a:cubicBezTo>
                    <a:cubicBezTo>
                      <a:pt x="1713" y="1986"/>
                      <a:pt x="2010" y="1415"/>
                      <a:pt x="2010" y="845"/>
                    </a:cubicBezTo>
                    <a:cubicBezTo>
                      <a:pt x="2010" y="274"/>
                      <a:pt x="1713" y="0"/>
                      <a:pt x="11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8"/>
              <p:cNvSpPr/>
              <p:nvPr/>
            </p:nvSpPr>
            <p:spPr>
              <a:xfrm>
                <a:off x="3429300" y="1613225"/>
                <a:ext cx="2874875" cy="1531800"/>
              </a:xfrm>
              <a:custGeom>
                <a:avLst/>
                <a:gdLst/>
                <a:ahLst/>
                <a:cxnLst/>
                <a:rect l="l" t="t" r="r" b="b"/>
                <a:pathLst>
                  <a:path w="114995" h="61272" extrusionOk="0">
                    <a:moveTo>
                      <a:pt x="89001" y="0"/>
                    </a:moveTo>
                    <a:cubicBezTo>
                      <a:pt x="87866" y="0"/>
                      <a:pt x="86728" y="82"/>
                      <a:pt x="85596" y="249"/>
                    </a:cubicBezTo>
                    <a:cubicBezTo>
                      <a:pt x="77036" y="1094"/>
                      <a:pt x="69915" y="6229"/>
                      <a:pt x="62496" y="10520"/>
                    </a:cubicBezTo>
                    <a:cubicBezTo>
                      <a:pt x="58205" y="13077"/>
                      <a:pt x="53937" y="15086"/>
                      <a:pt x="49075" y="16227"/>
                    </a:cubicBezTo>
                    <a:cubicBezTo>
                      <a:pt x="47512" y="16512"/>
                      <a:pt x="45731" y="16797"/>
                      <a:pt x="43985" y="16797"/>
                    </a:cubicBezTo>
                    <a:cubicBezTo>
                      <a:pt x="42239" y="16797"/>
                      <a:pt x="40527" y="16512"/>
                      <a:pt x="39100" y="15656"/>
                    </a:cubicBezTo>
                    <a:cubicBezTo>
                      <a:pt x="36521" y="13648"/>
                      <a:pt x="34809" y="11662"/>
                      <a:pt x="31956" y="10794"/>
                    </a:cubicBezTo>
                    <a:cubicBezTo>
                      <a:pt x="29389" y="9836"/>
                      <a:pt x="26661" y="9356"/>
                      <a:pt x="23939" y="9356"/>
                    </a:cubicBezTo>
                    <a:cubicBezTo>
                      <a:pt x="19401" y="9356"/>
                      <a:pt x="14878" y="10691"/>
                      <a:pt x="11139" y="13374"/>
                    </a:cubicBezTo>
                    <a:cubicBezTo>
                      <a:pt x="3151" y="19080"/>
                      <a:pt x="1" y="30196"/>
                      <a:pt x="3424" y="39326"/>
                    </a:cubicBezTo>
                    <a:cubicBezTo>
                      <a:pt x="5707" y="45329"/>
                      <a:pt x="10272" y="49894"/>
                      <a:pt x="15704" y="53021"/>
                    </a:cubicBezTo>
                    <a:cubicBezTo>
                      <a:pt x="21411" y="56171"/>
                      <a:pt x="27391" y="57883"/>
                      <a:pt x="33668" y="59298"/>
                    </a:cubicBezTo>
                    <a:cubicBezTo>
                      <a:pt x="40725" y="60627"/>
                      <a:pt x="47933" y="61271"/>
                      <a:pt x="55137" y="61271"/>
                    </a:cubicBezTo>
                    <a:cubicBezTo>
                      <a:pt x="61913" y="61271"/>
                      <a:pt x="68686" y="60701"/>
                      <a:pt x="75324" y="59595"/>
                    </a:cubicBezTo>
                    <a:cubicBezTo>
                      <a:pt x="83884" y="57883"/>
                      <a:pt x="92740" y="55304"/>
                      <a:pt x="99861" y="50168"/>
                    </a:cubicBezTo>
                    <a:cubicBezTo>
                      <a:pt x="107280" y="45329"/>
                      <a:pt x="112986" y="37614"/>
                      <a:pt x="114127" y="28781"/>
                    </a:cubicBezTo>
                    <a:cubicBezTo>
                      <a:pt x="114995" y="21066"/>
                      <a:pt x="112415" y="12803"/>
                      <a:pt x="107006" y="7371"/>
                    </a:cubicBezTo>
                    <a:cubicBezTo>
                      <a:pt x="102137" y="2755"/>
                      <a:pt x="95606" y="0"/>
                      <a:pt x="89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6275625" y="1776375"/>
                <a:ext cx="163800" cy="163775"/>
              </a:xfrm>
              <a:custGeom>
                <a:avLst/>
                <a:gdLst/>
                <a:ahLst/>
                <a:cxnLst/>
                <a:rect l="l" t="t" r="r" b="b"/>
                <a:pathLst>
                  <a:path w="6552" h="6551" extrusionOk="0">
                    <a:moveTo>
                      <a:pt x="3424" y="0"/>
                    </a:moveTo>
                    <a:cubicBezTo>
                      <a:pt x="1415" y="0"/>
                      <a:pt x="0" y="1415"/>
                      <a:pt x="0" y="3424"/>
                    </a:cubicBezTo>
                    <a:cubicBezTo>
                      <a:pt x="0" y="5136"/>
                      <a:pt x="1415" y="6551"/>
                      <a:pt x="3424" y="6551"/>
                    </a:cubicBezTo>
                    <a:cubicBezTo>
                      <a:pt x="5136" y="6551"/>
                      <a:pt x="6551" y="5136"/>
                      <a:pt x="6551" y="3424"/>
                    </a:cubicBezTo>
                    <a:cubicBezTo>
                      <a:pt x="6551" y="1415"/>
                      <a:pt x="5136" y="0"/>
                      <a:pt x="3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8"/>
              <p:cNvSpPr/>
              <p:nvPr/>
            </p:nvSpPr>
            <p:spPr>
              <a:xfrm>
                <a:off x="6168350" y="2767550"/>
                <a:ext cx="107300" cy="114150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4566" extrusionOk="0">
                    <a:moveTo>
                      <a:pt x="2009" y="1"/>
                    </a:moveTo>
                    <a:cubicBezTo>
                      <a:pt x="867" y="1"/>
                      <a:pt x="0" y="1142"/>
                      <a:pt x="0" y="2283"/>
                    </a:cubicBezTo>
                    <a:cubicBezTo>
                      <a:pt x="0" y="3424"/>
                      <a:pt x="867" y="4566"/>
                      <a:pt x="2009" y="4566"/>
                    </a:cubicBezTo>
                    <a:cubicBezTo>
                      <a:pt x="3424" y="4566"/>
                      <a:pt x="4291" y="3424"/>
                      <a:pt x="4291" y="2283"/>
                    </a:cubicBezTo>
                    <a:cubicBezTo>
                      <a:pt x="4291" y="1142"/>
                      <a:pt x="3424" y="1"/>
                      <a:pt x="20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8"/>
              <p:cNvSpPr/>
              <p:nvPr/>
            </p:nvSpPr>
            <p:spPr>
              <a:xfrm>
                <a:off x="3315175" y="2147275"/>
                <a:ext cx="114150" cy="106725"/>
              </a:xfrm>
              <a:custGeom>
                <a:avLst/>
                <a:gdLst/>
                <a:ahLst/>
                <a:cxnLst/>
                <a:rect l="l" t="t" r="r" b="b"/>
                <a:pathLst>
                  <a:path w="4566" h="4269" extrusionOk="0">
                    <a:moveTo>
                      <a:pt x="2283" y="0"/>
                    </a:moveTo>
                    <a:cubicBezTo>
                      <a:pt x="1142" y="0"/>
                      <a:pt x="1" y="845"/>
                      <a:pt x="1" y="2283"/>
                    </a:cubicBezTo>
                    <a:cubicBezTo>
                      <a:pt x="1" y="3424"/>
                      <a:pt x="1142" y="4269"/>
                      <a:pt x="2283" y="4269"/>
                    </a:cubicBezTo>
                    <a:cubicBezTo>
                      <a:pt x="3424" y="4269"/>
                      <a:pt x="4566" y="3424"/>
                      <a:pt x="4566" y="2283"/>
                    </a:cubicBezTo>
                    <a:cubicBezTo>
                      <a:pt x="4566" y="845"/>
                      <a:pt x="3424" y="0"/>
                      <a:pt x="22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8"/>
              <p:cNvSpPr/>
              <p:nvPr/>
            </p:nvSpPr>
            <p:spPr>
              <a:xfrm>
                <a:off x="6304150" y="2525025"/>
                <a:ext cx="220850" cy="221425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857" extrusionOk="0">
                    <a:moveTo>
                      <a:pt x="4269" y="1"/>
                    </a:moveTo>
                    <a:cubicBezTo>
                      <a:pt x="1986" y="1"/>
                      <a:pt x="1" y="2009"/>
                      <a:pt x="1" y="4292"/>
                    </a:cubicBezTo>
                    <a:cubicBezTo>
                      <a:pt x="1" y="6848"/>
                      <a:pt x="1986" y="8857"/>
                      <a:pt x="4269" y="8857"/>
                    </a:cubicBezTo>
                    <a:cubicBezTo>
                      <a:pt x="6848" y="8857"/>
                      <a:pt x="8834" y="6848"/>
                      <a:pt x="8834" y="4292"/>
                    </a:cubicBezTo>
                    <a:cubicBezTo>
                      <a:pt x="8834" y="2009"/>
                      <a:pt x="6848" y="1"/>
                      <a:pt x="42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329;p18"/>
            <p:cNvSpPr/>
            <p:nvPr/>
          </p:nvSpPr>
          <p:spPr>
            <a:xfrm>
              <a:off x="9577150" y="3046025"/>
              <a:ext cx="107300" cy="114150"/>
            </a:xfrm>
            <a:custGeom>
              <a:avLst/>
              <a:gdLst/>
              <a:ahLst/>
              <a:cxnLst/>
              <a:rect l="l" t="t" r="r" b="b"/>
              <a:pathLst>
                <a:path w="4292" h="4566" extrusionOk="0">
                  <a:moveTo>
                    <a:pt x="2283" y="0"/>
                  </a:moveTo>
                  <a:cubicBezTo>
                    <a:pt x="868" y="0"/>
                    <a:pt x="0" y="1142"/>
                    <a:pt x="0" y="2283"/>
                  </a:cubicBezTo>
                  <a:cubicBezTo>
                    <a:pt x="0" y="3698"/>
                    <a:pt x="868" y="4565"/>
                    <a:pt x="2283" y="4565"/>
                  </a:cubicBezTo>
                  <a:cubicBezTo>
                    <a:pt x="3424" y="4565"/>
                    <a:pt x="4292" y="3698"/>
                    <a:pt x="4292" y="2283"/>
                  </a:cubicBezTo>
                  <a:cubicBezTo>
                    <a:pt x="4292" y="1142"/>
                    <a:pt x="3424" y="0"/>
                    <a:pt x="2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9270725" y="2860575"/>
              <a:ext cx="214000" cy="214000"/>
            </a:xfrm>
            <a:custGeom>
              <a:avLst/>
              <a:gdLst/>
              <a:ahLst/>
              <a:cxnLst/>
              <a:rect l="l" t="t" r="r" b="b"/>
              <a:pathLst>
                <a:path w="8560" h="8560" extrusionOk="0">
                  <a:moveTo>
                    <a:pt x="4269" y="0"/>
                  </a:moveTo>
                  <a:cubicBezTo>
                    <a:pt x="1986" y="0"/>
                    <a:pt x="0" y="1986"/>
                    <a:pt x="0" y="4268"/>
                  </a:cubicBezTo>
                  <a:cubicBezTo>
                    <a:pt x="0" y="6848"/>
                    <a:pt x="1986" y="8560"/>
                    <a:pt x="4269" y="8560"/>
                  </a:cubicBezTo>
                  <a:cubicBezTo>
                    <a:pt x="6848" y="8560"/>
                    <a:pt x="8560" y="6848"/>
                    <a:pt x="8560" y="4268"/>
                  </a:cubicBezTo>
                  <a:cubicBezTo>
                    <a:pt x="8560" y="1986"/>
                    <a:pt x="6848" y="0"/>
                    <a:pt x="4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18"/>
          <p:cNvGrpSpPr/>
          <p:nvPr/>
        </p:nvGrpSpPr>
        <p:grpSpPr>
          <a:xfrm>
            <a:off x="6845334" y="1388198"/>
            <a:ext cx="768521" cy="1083474"/>
            <a:chOff x="966100" y="4072550"/>
            <a:chExt cx="589673" cy="831331"/>
          </a:xfrm>
        </p:grpSpPr>
        <p:sp>
          <p:nvSpPr>
            <p:cNvPr id="332" name="Google Shape;332;p18"/>
            <p:cNvSpPr/>
            <p:nvPr/>
          </p:nvSpPr>
          <p:spPr>
            <a:xfrm>
              <a:off x="968366" y="4292906"/>
              <a:ext cx="587408" cy="610975"/>
            </a:xfrm>
            <a:custGeom>
              <a:avLst/>
              <a:gdLst/>
              <a:ahLst/>
              <a:cxnLst/>
              <a:rect l="l" t="t" r="r" b="b"/>
              <a:pathLst>
                <a:path w="36536" h="24439" extrusionOk="0">
                  <a:moveTo>
                    <a:pt x="0" y="1"/>
                  </a:moveTo>
                  <a:lnTo>
                    <a:pt x="0" y="24439"/>
                  </a:lnTo>
                  <a:lnTo>
                    <a:pt x="36536" y="24439"/>
                  </a:lnTo>
                  <a:lnTo>
                    <a:pt x="36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1227500" y="4290625"/>
              <a:ext cx="4575" cy="611725"/>
            </a:xfrm>
            <a:custGeom>
              <a:avLst/>
              <a:gdLst/>
              <a:ahLst/>
              <a:cxnLst/>
              <a:rect l="l" t="t" r="r" b="b"/>
              <a:pathLst>
                <a:path w="183" h="24469" extrusionOk="0">
                  <a:moveTo>
                    <a:pt x="91" y="1"/>
                  </a:moveTo>
                  <a:cubicBezTo>
                    <a:pt x="31" y="1"/>
                    <a:pt x="0" y="5472"/>
                    <a:pt x="0" y="12250"/>
                  </a:cubicBezTo>
                  <a:cubicBezTo>
                    <a:pt x="0" y="18998"/>
                    <a:pt x="31" y="24469"/>
                    <a:pt x="91" y="24469"/>
                  </a:cubicBezTo>
                  <a:cubicBezTo>
                    <a:pt x="152" y="24469"/>
                    <a:pt x="183" y="18998"/>
                    <a:pt x="183" y="12250"/>
                  </a:cubicBezTo>
                  <a:cubicBezTo>
                    <a:pt x="183" y="5472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966100" y="4623450"/>
              <a:ext cx="587400" cy="4600"/>
            </a:xfrm>
            <a:custGeom>
              <a:avLst/>
              <a:gdLst/>
              <a:ahLst/>
              <a:cxnLst/>
              <a:rect l="l" t="t" r="r" b="b"/>
              <a:pathLst>
                <a:path w="23496" h="184" extrusionOk="0">
                  <a:moveTo>
                    <a:pt x="11763" y="1"/>
                  </a:moveTo>
                  <a:cubicBezTo>
                    <a:pt x="5259" y="1"/>
                    <a:pt x="0" y="31"/>
                    <a:pt x="0" y="92"/>
                  </a:cubicBezTo>
                  <a:cubicBezTo>
                    <a:pt x="0" y="153"/>
                    <a:pt x="5259" y="183"/>
                    <a:pt x="11733" y="183"/>
                  </a:cubicBezTo>
                  <a:cubicBezTo>
                    <a:pt x="18238" y="183"/>
                    <a:pt x="23496" y="153"/>
                    <a:pt x="23496" y="92"/>
                  </a:cubicBezTo>
                  <a:cubicBezTo>
                    <a:pt x="23496" y="31"/>
                    <a:pt x="18268" y="1"/>
                    <a:pt x="11763" y="1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1096800" y="4072550"/>
              <a:ext cx="316125" cy="226450"/>
            </a:xfrm>
            <a:custGeom>
              <a:avLst/>
              <a:gdLst/>
              <a:ahLst/>
              <a:cxnLst/>
              <a:rect l="l" t="t" r="r" b="b"/>
              <a:pathLst>
                <a:path w="12645" h="9058" extrusionOk="0">
                  <a:moveTo>
                    <a:pt x="8904" y="2056"/>
                  </a:moveTo>
                  <a:cubicBezTo>
                    <a:pt x="9007" y="2056"/>
                    <a:pt x="9110" y="2070"/>
                    <a:pt x="9210" y="2097"/>
                  </a:cubicBezTo>
                  <a:cubicBezTo>
                    <a:pt x="9514" y="2219"/>
                    <a:pt x="9757" y="2492"/>
                    <a:pt x="9818" y="2827"/>
                  </a:cubicBezTo>
                  <a:cubicBezTo>
                    <a:pt x="9879" y="3161"/>
                    <a:pt x="9848" y="3526"/>
                    <a:pt x="9696" y="3860"/>
                  </a:cubicBezTo>
                  <a:cubicBezTo>
                    <a:pt x="9392" y="4529"/>
                    <a:pt x="8997" y="5167"/>
                    <a:pt x="8541" y="5745"/>
                  </a:cubicBezTo>
                  <a:cubicBezTo>
                    <a:pt x="7796" y="6730"/>
                    <a:pt x="6899" y="7602"/>
                    <a:pt x="5895" y="8329"/>
                  </a:cubicBezTo>
                  <a:lnTo>
                    <a:pt x="5895" y="8329"/>
                  </a:lnTo>
                  <a:cubicBezTo>
                    <a:pt x="6012" y="7164"/>
                    <a:pt x="6301" y="6004"/>
                    <a:pt x="6718" y="4894"/>
                  </a:cubicBezTo>
                  <a:cubicBezTo>
                    <a:pt x="6961" y="4255"/>
                    <a:pt x="7234" y="3617"/>
                    <a:pt x="7569" y="3040"/>
                  </a:cubicBezTo>
                  <a:cubicBezTo>
                    <a:pt x="7751" y="2736"/>
                    <a:pt x="7964" y="2462"/>
                    <a:pt x="8237" y="2280"/>
                  </a:cubicBezTo>
                  <a:cubicBezTo>
                    <a:pt x="8429" y="2131"/>
                    <a:pt x="8665" y="2056"/>
                    <a:pt x="8904" y="2056"/>
                  </a:cubicBezTo>
                  <a:close/>
                  <a:moveTo>
                    <a:pt x="11778" y="6735"/>
                  </a:moveTo>
                  <a:cubicBezTo>
                    <a:pt x="11916" y="6735"/>
                    <a:pt x="12060" y="6757"/>
                    <a:pt x="12189" y="6778"/>
                  </a:cubicBezTo>
                  <a:cubicBezTo>
                    <a:pt x="12371" y="6839"/>
                    <a:pt x="12493" y="6991"/>
                    <a:pt x="12493" y="7204"/>
                  </a:cubicBezTo>
                  <a:cubicBezTo>
                    <a:pt x="12493" y="7386"/>
                    <a:pt x="12432" y="7569"/>
                    <a:pt x="12280" y="7721"/>
                  </a:cubicBezTo>
                  <a:cubicBezTo>
                    <a:pt x="12098" y="7842"/>
                    <a:pt x="11915" y="7964"/>
                    <a:pt x="11733" y="8024"/>
                  </a:cubicBezTo>
                  <a:cubicBezTo>
                    <a:pt x="10437" y="8497"/>
                    <a:pt x="9086" y="8734"/>
                    <a:pt x="7727" y="8734"/>
                  </a:cubicBezTo>
                  <a:cubicBezTo>
                    <a:pt x="7187" y="8734"/>
                    <a:pt x="6646" y="8697"/>
                    <a:pt x="6107" y="8622"/>
                  </a:cubicBezTo>
                  <a:lnTo>
                    <a:pt x="6107" y="8622"/>
                  </a:lnTo>
                  <a:cubicBezTo>
                    <a:pt x="6117" y="8616"/>
                    <a:pt x="6129" y="8609"/>
                    <a:pt x="6140" y="8602"/>
                  </a:cubicBezTo>
                  <a:cubicBezTo>
                    <a:pt x="6262" y="8511"/>
                    <a:pt x="6474" y="8359"/>
                    <a:pt x="6778" y="8176"/>
                  </a:cubicBezTo>
                  <a:cubicBezTo>
                    <a:pt x="7629" y="7660"/>
                    <a:pt x="8541" y="7265"/>
                    <a:pt x="9514" y="7021"/>
                  </a:cubicBezTo>
                  <a:cubicBezTo>
                    <a:pt x="10183" y="6869"/>
                    <a:pt x="10912" y="6748"/>
                    <a:pt x="11611" y="6748"/>
                  </a:cubicBezTo>
                  <a:cubicBezTo>
                    <a:pt x="11665" y="6739"/>
                    <a:pt x="11721" y="6735"/>
                    <a:pt x="11778" y="6735"/>
                  </a:cubicBezTo>
                  <a:close/>
                  <a:moveTo>
                    <a:pt x="510" y="3901"/>
                  </a:moveTo>
                  <a:cubicBezTo>
                    <a:pt x="587" y="3901"/>
                    <a:pt x="658" y="3916"/>
                    <a:pt x="730" y="3951"/>
                  </a:cubicBezTo>
                  <a:cubicBezTo>
                    <a:pt x="2322" y="4654"/>
                    <a:pt x="3590" y="5898"/>
                    <a:pt x="4324" y="7433"/>
                  </a:cubicBezTo>
                  <a:lnTo>
                    <a:pt x="4324" y="7433"/>
                  </a:lnTo>
                  <a:cubicBezTo>
                    <a:pt x="4465" y="7883"/>
                    <a:pt x="4621" y="8328"/>
                    <a:pt x="4792" y="8769"/>
                  </a:cubicBezTo>
                  <a:lnTo>
                    <a:pt x="4792" y="8769"/>
                  </a:lnTo>
                  <a:lnTo>
                    <a:pt x="4742" y="8754"/>
                  </a:lnTo>
                  <a:lnTo>
                    <a:pt x="4316" y="8632"/>
                  </a:lnTo>
                  <a:cubicBezTo>
                    <a:pt x="3161" y="8176"/>
                    <a:pt x="2158" y="7447"/>
                    <a:pt x="1338" y="6505"/>
                  </a:cubicBezTo>
                  <a:cubicBezTo>
                    <a:pt x="973" y="6049"/>
                    <a:pt x="638" y="5532"/>
                    <a:pt x="395" y="4985"/>
                  </a:cubicBezTo>
                  <a:cubicBezTo>
                    <a:pt x="243" y="4742"/>
                    <a:pt x="152" y="4468"/>
                    <a:pt x="152" y="4195"/>
                  </a:cubicBezTo>
                  <a:cubicBezTo>
                    <a:pt x="152" y="4073"/>
                    <a:pt x="243" y="3982"/>
                    <a:pt x="334" y="3921"/>
                  </a:cubicBezTo>
                  <a:cubicBezTo>
                    <a:pt x="397" y="3908"/>
                    <a:pt x="455" y="3901"/>
                    <a:pt x="510" y="3901"/>
                  </a:cubicBezTo>
                  <a:close/>
                  <a:moveTo>
                    <a:pt x="4225" y="152"/>
                  </a:moveTo>
                  <a:cubicBezTo>
                    <a:pt x="4468" y="152"/>
                    <a:pt x="4681" y="304"/>
                    <a:pt x="4803" y="517"/>
                  </a:cubicBezTo>
                  <a:cubicBezTo>
                    <a:pt x="4924" y="730"/>
                    <a:pt x="5015" y="973"/>
                    <a:pt x="5076" y="1216"/>
                  </a:cubicBezTo>
                  <a:cubicBezTo>
                    <a:pt x="5259" y="2097"/>
                    <a:pt x="5380" y="3009"/>
                    <a:pt x="5441" y="3921"/>
                  </a:cubicBezTo>
                  <a:cubicBezTo>
                    <a:pt x="5532" y="5198"/>
                    <a:pt x="5532" y="6474"/>
                    <a:pt x="5411" y="7781"/>
                  </a:cubicBezTo>
                  <a:cubicBezTo>
                    <a:pt x="5354" y="8181"/>
                    <a:pt x="5323" y="8500"/>
                    <a:pt x="5295" y="8739"/>
                  </a:cubicBezTo>
                  <a:lnTo>
                    <a:pt x="5295" y="8739"/>
                  </a:lnTo>
                  <a:cubicBezTo>
                    <a:pt x="5229" y="8781"/>
                    <a:pt x="5163" y="8822"/>
                    <a:pt x="5097" y="8863"/>
                  </a:cubicBezTo>
                  <a:lnTo>
                    <a:pt x="5097" y="8863"/>
                  </a:lnTo>
                  <a:lnTo>
                    <a:pt x="4979" y="8827"/>
                  </a:lnTo>
                  <a:lnTo>
                    <a:pt x="4979" y="8827"/>
                  </a:lnTo>
                  <a:lnTo>
                    <a:pt x="5015" y="8815"/>
                  </a:lnTo>
                  <a:cubicBezTo>
                    <a:pt x="4884" y="8274"/>
                    <a:pt x="4694" y="7756"/>
                    <a:pt x="4452" y="7267"/>
                  </a:cubicBezTo>
                  <a:lnTo>
                    <a:pt x="4452" y="7267"/>
                  </a:lnTo>
                  <a:cubicBezTo>
                    <a:pt x="3845" y="5359"/>
                    <a:pt x="3526" y="3373"/>
                    <a:pt x="3526" y="1368"/>
                  </a:cubicBezTo>
                  <a:cubicBezTo>
                    <a:pt x="3526" y="1094"/>
                    <a:pt x="3556" y="821"/>
                    <a:pt x="3678" y="578"/>
                  </a:cubicBezTo>
                  <a:cubicBezTo>
                    <a:pt x="3739" y="334"/>
                    <a:pt x="3952" y="152"/>
                    <a:pt x="4225" y="152"/>
                  </a:cubicBezTo>
                  <a:close/>
                  <a:moveTo>
                    <a:pt x="4225" y="0"/>
                  </a:moveTo>
                  <a:cubicBezTo>
                    <a:pt x="4073" y="0"/>
                    <a:pt x="3921" y="61"/>
                    <a:pt x="3800" y="152"/>
                  </a:cubicBezTo>
                  <a:cubicBezTo>
                    <a:pt x="3678" y="243"/>
                    <a:pt x="3587" y="365"/>
                    <a:pt x="3526" y="517"/>
                  </a:cubicBezTo>
                  <a:cubicBezTo>
                    <a:pt x="3435" y="760"/>
                    <a:pt x="3374" y="1064"/>
                    <a:pt x="3374" y="1368"/>
                  </a:cubicBezTo>
                  <a:cubicBezTo>
                    <a:pt x="3374" y="3132"/>
                    <a:pt x="3621" y="4896"/>
                    <a:pt x="4084" y="6610"/>
                  </a:cubicBezTo>
                  <a:lnTo>
                    <a:pt x="4084" y="6610"/>
                  </a:lnTo>
                  <a:cubicBezTo>
                    <a:pt x="3306" y="5374"/>
                    <a:pt x="2170" y="4380"/>
                    <a:pt x="790" y="3769"/>
                  </a:cubicBezTo>
                  <a:cubicBezTo>
                    <a:pt x="697" y="3732"/>
                    <a:pt x="591" y="3706"/>
                    <a:pt x="488" y="3706"/>
                  </a:cubicBezTo>
                  <a:cubicBezTo>
                    <a:pt x="425" y="3706"/>
                    <a:pt x="362" y="3715"/>
                    <a:pt x="304" y="3739"/>
                  </a:cubicBezTo>
                  <a:cubicBezTo>
                    <a:pt x="122" y="3830"/>
                    <a:pt x="0" y="3982"/>
                    <a:pt x="0" y="4164"/>
                  </a:cubicBezTo>
                  <a:cubicBezTo>
                    <a:pt x="0" y="4499"/>
                    <a:pt x="61" y="4803"/>
                    <a:pt x="243" y="5076"/>
                  </a:cubicBezTo>
                  <a:cubicBezTo>
                    <a:pt x="486" y="5623"/>
                    <a:pt x="821" y="6170"/>
                    <a:pt x="1216" y="6626"/>
                  </a:cubicBezTo>
                  <a:cubicBezTo>
                    <a:pt x="2037" y="7599"/>
                    <a:pt x="3101" y="8359"/>
                    <a:pt x="4286" y="8784"/>
                  </a:cubicBezTo>
                  <a:lnTo>
                    <a:pt x="4711" y="8936"/>
                  </a:lnTo>
                  <a:lnTo>
                    <a:pt x="5137" y="9028"/>
                  </a:lnTo>
                  <a:lnTo>
                    <a:pt x="5198" y="9028"/>
                  </a:lnTo>
                  <a:cubicBezTo>
                    <a:pt x="5218" y="9015"/>
                    <a:pt x="5239" y="9003"/>
                    <a:pt x="5259" y="8990"/>
                  </a:cubicBezTo>
                  <a:lnTo>
                    <a:pt x="5259" y="8990"/>
                  </a:lnTo>
                  <a:cubicBezTo>
                    <a:pt x="5259" y="9012"/>
                    <a:pt x="5259" y="9034"/>
                    <a:pt x="5259" y="9058"/>
                  </a:cubicBezTo>
                  <a:cubicBezTo>
                    <a:pt x="5268" y="9029"/>
                    <a:pt x="5275" y="9003"/>
                    <a:pt x="5280" y="8978"/>
                  </a:cubicBezTo>
                  <a:lnTo>
                    <a:pt x="5280" y="8978"/>
                  </a:lnTo>
                  <a:cubicBezTo>
                    <a:pt x="5417" y="8894"/>
                    <a:pt x="5551" y="8808"/>
                    <a:pt x="5684" y="8719"/>
                  </a:cubicBezTo>
                  <a:lnTo>
                    <a:pt x="5684" y="8719"/>
                  </a:lnTo>
                  <a:lnTo>
                    <a:pt x="5684" y="8724"/>
                  </a:lnTo>
                  <a:lnTo>
                    <a:pt x="5745" y="8724"/>
                  </a:lnTo>
                  <a:cubicBezTo>
                    <a:pt x="5798" y="8732"/>
                    <a:pt x="5850" y="8741"/>
                    <a:pt x="5903" y="8748"/>
                  </a:cubicBezTo>
                  <a:lnTo>
                    <a:pt x="5903" y="8748"/>
                  </a:lnTo>
                  <a:cubicBezTo>
                    <a:pt x="5901" y="8750"/>
                    <a:pt x="5899" y="8752"/>
                    <a:pt x="5897" y="8754"/>
                  </a:cubicBezTo>
                  <a:cubicBezTo>
                    <a:pt x="5897" y="8754"/>
                    <a:pt x="5900" y="8752"/>
                    <a:pt x="5905" y="8749"/>
                  </a:cubicBezTo>
                  <a:lnTo>
                    <a:pt x="5905" y="8749"/>
                  </a:lnTo>
                  <a:cubicBezTo>
                    <a:pt x="6480" y="8835"/>
                    <a:pt x="7056" y="8878"/>
                    <a:pt x="7631" y="8878"/>
                  </a:cubicBezTo>
                  <a:cubicBezTo>
                    <a:pt x="9041" y="8878"/>
                    <a:pt x="10439" y="8620"/>
                    <a:pt x="11763" y="8116"/>
                  </a:cubicBezTo>
                  <a:cubicBezTo>
                    <a:pt x="11976" y="8055"/>
                    <a:pt x="12189" y="7933"/>
                    <a:pt x="12371" y="7781"/>
                  </a:cubicBezTo>
                  <a:cubicBezTo>
                    <a:pt x="12523" y="7629"/>
                    <a:pt x="12645" y="7386"/>
                    <a:pt x="12614" y="7173"/>
                  </a:cubicBezTo>
                  <a:cubicBezTo>
                    <a:pt x="12614" y="6930"/>
                    <a:pt x="12462" y="6717"/>
                    <a:pt x="12219" y="6657"/>
                  </a:cubicBezTo>
                  <a:cubicBezTo>
                    <a:pt x="12006" y="6596"/>
                    <a:pt x="11824" y="6596"/>
                    <a:pt x="11611" y="6596"/>
                  </a:cubicBezTo>
                  <a:cubicBezTo>
                    <a:pt x="9879" y="6657"/>
                    <a:pt x="8207" y="7173"/>
                    <a:pt x="6748" y="8116"/>
                  </a:cubicBezTo>
                  <a:cubicBezTo>
                    <a:pt x="6503" y="8262"/>
                    <a:pt x="6278" y="8429"/>
                    <a:pt x="6057" y="8615"/>
                  </a:cubicBezTo>
                  <a:lnTo>
                    <a:pt x="6057" y="8615"/>
                  </a:lnTo>
                  <a:cubicBezTo>
                    <a:pt x="5997" y="8607"/>
                    <a:pt x="5937" y="8598"/>
                    <a:pt x="5876" y="8588"/>
                  </a:cubicBezTo>
                  <a:lnTo>
                    <a:pt x="5876" y="8588"/>
                  </a:lnTo>
                  <a:cubicBezTo>
                    <a:pt x="6961" y="7832"/>
                    <a:pt x="7916" y="6902"/>
                    <a:pt x="8724" y="5866"/>
                  </a:cubicBezTo>
                  <a:cubicBezTo>
                    <a:pt x="9180" y="5258"/>
                    <a:pt x="9605" y="4590"/>
                    <a:pt x="9909" y="3891"/>
                  </a:cubicBezTo>
                  <a:cubicBezTo>
                    <a:pt x="10061" y="3556"/>
                    <a:pt x="10122" y="3131"/>
                    <a:pt x="10031" y="2766"/>
                  </a:cubicBezTo>
                  <a:cubicBezTo>
                    <a:pt x="9940" y="2371"/>
                    <a:pt x="9666" y="2037"/>
                    <a:pt x="9271" y="1915"/>
                  </a:cubicBezTo>
                  <a:cubicBezTo>
                    <a:pt x="9153" y="1879"/>
                    <a:pt x="9035" y="1861"/>
                    <a:pt x="8919" y="1861"/>
                  </a:cubicBezTo>
                  <a:cubicBezTo>
                    <a:pt x="8648" y="1861"/>
                    <a:pt x="8390" y="1957"/>
                    <a:pt x="8177" y="2128"/>
                  </a:cubicBezTo>
                  <a:cubicBezTo>
                    <a:pt x="7873" y="2340"/>
                    <a:pt x="7629" y="2614"/>
                    <a:pt x="7447" y="2948"/>
                  </a:cubicBezTo>
                  <a:cubicBezTo>
                    <a:pt x="7082" y="3556"/>
                    <a:pt x="6809" y="4195"/>
                    <a:pt x="6566" y="4833"/>
                  </a:cubicBezTo>
                  <a:cubicBezTo>
                    <a:pt x="6129" y="5997"/>
                    <a:pt x="5832" y="7218"/>
                    <a:pt x="5701" y="8467"/>
                  </a:cubicBezTo>
                  <a:lnTo>
                    <a:pt x="5701" y="8467"/>
                  </a:lnTo>
                  <a:cubicBezTo>
                    <a:pt x="5578" y="8552"/>
                    <a:pt x="5455" y="8635"/>
                    <a:pt x="5329" y="8716"/>
                  </a:cubicBezTo>
                  <a:lnTo>
                    <a:pt x="5329" y="8716"/>
                  </a:lnTo>
                  <a:cubicBezTo>
                    <a:pt x="5362" y="8498"/>
                    <a:pt x="5417" y="8164"/>
                    <a:pt x="5471" y="7781"/>
                  </a:cubicBezTo>
                  <a:cubicBezTo>
                    <a:pt x="5623" y="6474"/>
                    <a:pt x="5654" y="5198"/>
                    <a:pt x="5563" y="3891"/>
                  </a:cubicBezTo>
                  <a:cubicBezTo>
                    <a:pt x="5502" y="2979"/>
                    <a:pt x="5380" y="2067"/>
                    <a:pt x="5198" y="1185"/>
                  </a:cubicBezTo>
                  <a:cubicBezTo>
                    <a:pt x="5137" y="912"/>
                    <a:pt x="5046" y="669"/>
                    <a:pt x="4924" y="456"/>
                  </a:cubicBezTo>
                  <a:cubicBezTo>
                    <a:pt x="4772" y="182"/>
                    <a:pt x="4529" y="30"/>
                    <a:pt x="42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18"/>
          <p:cNvGrpSpPr/>
          <p:nvPr/>
        </p:nvGrpSpPr>
        <p:grpSpPr>
          <a:xfrm>
            <a:off x="7466889" y="1453196"/>
            <a:ext cx="892370" cy="1018496"/>
            <a:chOff x="5723775" y="4121650"/>
            <a:chExt cx="684700" cy="781475"/>
          </a:xfrm>
        </p:grpSpPr>
        <p:sp>
          <p:nvSpPr>
            <p:cNvPr id="337" name="Google Shape;337;p18"/>
            <p:cNvSpPr/>
            <p:nvPr/>
          </p:nvSpPr>
          <p:spPr>
            <a:xfrm>
              <a:off x="5906900" y="4121650"/>
              <a:ext cx="163425" cy="239675"/>
            </a:xfrm>
            <a:custGeom>
              <a:avLst/>
              <a:gdLst/>
              <a:ahLst/>
              <a:cxnLst/>
              <a:rect l="l" t="t" r="r" b="b"/>
              <a:pathLst>
                <a:path w="6537" h="9587" extrusionOk="0">
                  <a:moveTo>
                    <a:pt x="6475" y="8948"/>
                  </a:moveTo>
                  <a:cubicBezTo>
                    <a:pt x="6445" y="9009"/>
                    <a:pt x="6445" y="9070"/>
                    <a:pt x="6475" y="9161"/>
                  </a:cubicBezTo>
                  <a:cubicBezTo>
                    <a:pt x="6475" y="9070"/>
                    <a:pt x="6475" y="9009"/>
                    <a:pt x="6475" y="8948"/>
                  </a:cubicBezTo>
                  <a:close/>
                  <a:moveTo>
                    <a:pt x="3269" y="0"/>
                  </a:moveTo>
                  <a:cubicBezTo>
                    <a:pt x="1779" y="0"/>
                    <a:pt x="288" y="964"/>
                    <a:pt x="31" y="2808"/>
                  </a:cubicBezTo>
                  <a:cubicBezTo>
                    <a:pt x="1" y="3142"/>
                    <a:pt x="1" y="3477"/>
                    <a:pt x="1" y="3781"/>
                  </a:cubicBezTo>
                  <a:lnTo>
                    <a:pt x="1" y="4723"/>
                  </a:lnTo>
                  <a:lnTo>
                    <a:pt x="1" y="6364"/>
                  </a:lnTo>
                  <a:cubicBezTo>
                    <a:pt x="31" y="7337"/>
                    <a:pt x="31" y="8127"/>
                    <a:pt x="31" y="8735"/>
                  </a:cubicBezTo>
                  <a:lnTo>
                    <a:pt x="31" y="9374"/>
                  </a:lnTo>
                  <a:cubicBezTo>
                    <a:pt x="31" y="9434"/>
                    <a:pt x="31" y="9526"/>
                    <a:pt x="62" y="9586"/>
                  </a:cubicBezTo>
                  <a:cubicBezTo>
                    <a:pt x="123" y="9526"/>
                    <a:pt x="183" y="9465"/>
                    <a:pt x="214" y="9374"/>
                  </a:cubicBezTo>
                  <a:lnTo>
                    <a:pt x="214" y="8735"/>
                  </a:lnTo>
                  <a:cubicBezTo>
                    <a:pt x="214" y="8127"/>
                    <a:pt x="244" y="7337"/>
                    <a:pt x="244" y="6364"/>
                  </a:cubicBezTo>
                  <a:lnTo>
                    <a:pt x="244" y="4723"/>
                  </a:lnTo>
                  <a:lnTo>
                    <a:pt x="244" y="3781"/>
                  </a:lnTo>
                  <a:cubicBezTo>
                    <a:pt x="244" y="3477"/>
                    <a:pt x="244" y="3142"/>
                    <a:pt x="275" y="2839"/>
                  </a:cubicBezTo>
                  <a:cubicBezTo>
                    <a:pt x="366" y="2170"/>
                    <a:pt x="700" y="1532"/>
                    <a:pt x="1186" y="1076"/>
                  </a:cubicBezTo>
                  <a:cubicBezTo>
                    <a:pt x="1802" y="471"/>
                    <a:pt x="2571" y="192"/>
                    <a:pt x="3328" y="192"/>
                  </a:cubicBezTo>
                  <a:cubicBezTo>
                    <a:pt x="4626" y="192"/>
                    <a:pt x="5890" y="1012"/>
                    <a:pt x="6293" y="2413"/>
                  </a:cubicBezTo>
                  <a:cubicBezTo>
                    <a:pt x="6414" y="3021"/>
                    <a:pt x="6445" y="3659"/>
                    <a:pt x="6414" y="4267"/>
                  </a:cubicBezTo>
                  <a:lnTo>
                    <a:pt x="6414" y="5908"/>
                  </a:lnTo>
                  <a:cubicBezTo>
                    <a:pt x="6445" y="6881"/>
                    <a:pt x="6445" y="7702"/>
                    <a:pt x="6445" y="8279"/>
                  </a:cubicBezTo>
                  <a:cubicBezTo>
                    <a:pt x="6475" y="8553"/>
                    <a:pt x="6475" y="8766"/>
                    <a:pt x="6475" y="8948"/>
                  </a:cubicBezTo>
                  <a:cubicBezTo>
                    <a:pt x="6475" y="8766"/>
                    <a:pt x="6475" y="8553"/>
                    <a:pt x="6475" y="8279"/>
                  </a:cubicBezTo>
                  <a:cubicBezTo>
                    <a:pt x="6506" y="7702"/>
                    <a:pt x="6506" y="6881"/>
                    <a:pt x="6506" y="5908"/>
                  </a:cubicBezTo>
                  <a:lnTo>
                    <a:pt x="6506" y="4267"/>
                  </a:lnTo>
                  <a:lnTo>
                    <a:pt x="6506" y="3355"/>
                  </a:lnTo>
                  <a:cubicBezTo>
                    <a:pt x="6536" y="3021"/>
                    <a:pt x="6475" y="2687"/>
                    <a:pt x="6384" y="2383"/>
                  </a:cubicBezTo>
                  <a:cubicBezTo>
                    <a:pt x="5939" y="774"/>
                    <a:pt x="4604" y="0"/>
                    <a:pt x="3269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6004925" y="4121675"/>
              <a:ext cx="162650" cy="239650"/>
            </a:xfrm>
            <a:custGeom>
              <a:avLst/>
              <a:gdLst/>
              <a:ahLst/>
              <a:cxnLst/>
              <a:rect l="l" t="t" r="r" b="b"/>
              <a:pathLst>
                <a:path w="6506" h="9586" extrusionOk="0">
                  <a:moveTo>
                    <a:pt x="6475" y="8947"/>
                  </a:moveTo>
                  <a:cubicBezTo>
                    <a:pt x="6445" y="9008"/>
                    <a:pt x="6475" y="9069"/>
                    <a:pt x="6475" y="9160"/>
                  </a:cubicBezTo>
                  <a:cubicBezTo>
                    <a:pt x="6506" y="9069"/>
                    <a:pt x="6506" y="9008"/>
                    <a:pt x="6475" y="8947"/>
                  </a:cubicBezTo>
                  <a:close/>
                  <a:moveTo>
                    <a:pt x="3290" y="1"/>
                  </a:moveTo>
                  <a:cubicBezTo>
                    <a:pt x="3207" y="1"/>
                    <a:pt x="3124" y="4"/>
                    <a:pt x="3041" y="11"/>
                  </a:cubicBezTo>
                  <a:cubicBezTo>
                    <a:pt x="1490" y="102"/>
                    <a:pt x="244" y="1287"/>
                    <a:pt x="31" y="2807"/>
                  </a:cubicBezTo>
                  <a:cubicBezTo>
                    <a:pt x="1" y="3141"/>
                    <a:pt x="1" y="3476"/>
                    <a:pt x="1" y="3780"/>
                  </a:cubicBezTo>
                  <a:lnTo>
                    <a:pt x="1" y="4722"/>
                  </a:lnTo>
                  <a:lnTo>
                    <a:pt x="1" y="6363"/>
                  </a:lnTo>
                  <a:cubicBezTo>
                    <a:pt x="31" y="7336"/>
                    <a:pt x="31" y="8126"/>
                    <a:pt x="31" y="8734"/>
                  </a:cubicBezTo>
                  <a:cubicBezTo>
                    <a:pt x="62" y="9008"/>
                    <a:pt x="62" y="9190"/>
                    <a:pt x="62" y="9373"/>
                  </a:cubicBezTo>
                  <a:cubicBezTo>
                    <a:pt x="31" y="9433"/>
                    <a:pt x="31" y="9525"/>
                    <a:pt x="62" y="9585"/>
                  </a:cubicBezTo>
                  <a:cubicBezTo>
                    <a:pt x="123" y="9525"/>
                    <a:pt x="183" y="9464"/>
                    <a:pt x="214" y="9373"/>
                  </a:cubicBezTo>
                  <a:lnTo>
                    <a:pt x="244" y="8734"/>
                  </a:lnTo>
                  <a:cubicBezTo>
                    <a:pt x="244" y="8126"/>
                    <a:pt x="275" y="7336"/>
                    <a:pt x="275" y="6363"/>
                  </a:cubicBezTo>
                  <a:lnTo>
                    <a:pt x="275" y="4722"/>
                  </a:lnTo>
                  <a:lnTo>
                    <a:pt x="275" y="3780"/>
                  </a:lnTo>
                  <a:cubicBezTo>
                    <a:pt x="244" y="3476"/>
                    <a:pt x="275" y="3141"/>
                    <a:pt x="305" y="2838"/>
                  </a:cubicBezTo>
                  <a:cubicBezTo>
                    <a:pt x="546" y="1100"/>
                    <a:pt x="1954" y="189"/>
                    <a:pt x="3361" y="189"/>
                  </a:cubicBezTo>
                  <a:cubicBezTo>
                    <a:pt x="4613" y="189"/>
                    <a:pt x="5864" y="910"/>
                    <a:pt x="6293" y="2412"/>
                  </a:cubicBezTo>
                  <a:cubicBezTo>
                    <a:pt x="6414" y="3020"/>
                    <a:pt x="6475" y="3658"/>
                    <a:pt x="6414" y="4266"/>
                  </a:cubicBezTo>
                  <a:lnTo>
                    <a:pt x="6414" y="5907"/>
                  </a:lnTo>
                  <a:cubicBezTo>
                    <a:pt x="6445" y="6880"/>
                    <a:pt x="6475" y="7701"/>
                    <a:pt x="6475" y="8278"/>
                  </a:cubicBezTo>
                  <a:cubicBezTo>
                    <a:pt x="6506" y="7701"/>
                    <a:pt x="6506" y="6880"/>
                    <a:pt x="6506" y="5907"/>
                  </a:cubicBezTo>
                  <a:lnTo>
                    <a:pt x="6506" y="4266"/>
                  </a:lnTo>
                  <a:lnTo>
                    <a:pt x="6506" y="3354"/>
                  </a:lnTo>
                  <a:cubicBezTo>
                    <a:pt x="6506" y="3020"/>
                    <a:pt x="6475" y="2686"/>
                    <a:pt x="6384" y="2382"/>
                  </a:cubicBezTo>
                  <a:cubicBezTo>
                    <a:pt x="5982" y="974"/>
                    <a:pt x="4711" y="1"/>
                    <a:pt x="3290" y="1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5723775" y="4319500"/>
              <a:ext cx="509925" cy="583625"/>
            </a:xfrm>
            <a:custGeom>
              <a:avLst/>
              <a:gdLst/>
              <a:ahLst/>
              <a:cxnLst/>
              <a:rect l="l" t="t" r="r" b="b"/>
              <a:pathLst>
                <a:path w="20397" h="23345" extrusionOk="0">
                  <a:moveTo>
                    <a:pt x="2615" y="1"/>
                  </a:moveTo>
                  <a:lnTo>
                    <a:pt x="1" y="23344"/>
                  </a:lnTo>
                  <a:lnTo>
                    <a:pt x="18116" y="23344"/>
                  </a:lnTo>
                  <a:lnTo>
                    <a:pt x="20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6176675" y="4319500"/>
              <a:ext cx="231800" cy="583625"/>
            </a:xfrm>
            <a:custGeom>
              <a:avLst/>
              <a:gdLst/>
              <a:ahLst/>
              <a:cxnLst/>
              <a:rect l="l" t="t" r="r" b="b"/>
              <a:pathLst>
                <a:path w="9272" h="23345" extrusionOk="0">
                  <a:moveTo>
                    <a:pt x="2280" y="1"/>
                  </a:moveTo>
                  <a:lnTo>
                    <a:pt x="0" y="23344"/>
                  </a:lnTo>
                  <a:lnTo>
                    <a:pt x="9271" y="23344"/>
                  </a:lnTo>
                  <a:lnTo>
                    <a:pt x="60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18"/>
          <p:cNvGrpSpPr/>
          <p:nvPr/>
        </p:nvGrpSpPr>
        <p:grpSpPr>
          <a:xfrm>
            <a:off x="3138800" y="1148131"/>
            <a:ext cx="3049292" cy="669952"/>
            <a:chOff x="3138800" y="1224331"/>
            <a:chExt cx="3049292" cy="669952"/>
          </a:xfrm>
        </p:grpSpPr>
        <p:sp>
          <p:nvSpPr>
            <p:cNvPr id="342" name="Google Shape;342;p18"/>
            <p:cNvSpPr/>
            <p:nvPr/>
          </p:nvSpPr>
          <p:spPr>
            <a:xfrm rot="1107435">
              <a:off x="5836470" y="1624235"/>
              <a:ext cx="305957" cy="234547"/>
            </a:xfrm>
            <a:custGeom>
              <a:avLst/>
              <a:gdLst/>
              <a:ahLst/>
              <a:cxnLst/>
              <a:rect l="l" t="t" r="r" b="b"/>
              <a:pathLst>
                <a:path w="13696" h="9244" extrusionOk="0">
                  <a:moveTo>
                    <a:pt x="3412" y="0"/>
                  </a:moveTo>
                  <a:cubicBezTo>
                    <a:pt x="3164" y="0"/>
                    <a:pt x="2933" y="199"/>
                    <a:pt x="3127" y="410"/>
                  </a:cubicBezTo>
                  <a:lnTo>
                    <a:pt x="4839" y="4108"/>
                  </a:lnTo>
                  <a:cubicBezTo>
                    <a:pt x="5136" y="4404"/>
                    <a:pt x="5136" y="4678"/>
                    <a:pt x="4839" y="4678"/>
                  </a:cubicBezTo>
                  <a:lnTo>
                    <a:pt x="274" y="6687"/>
                  </a:lnTo>
                  <a:cubicBezTo>
                    <a:pt x="0" y="6687"/>
                    <a:pt x="0" y="7258"/>
                    <a:pt x="571" y="7258"/>
                  </a:cubicBezTo>
                  <a:lnTo>
                    <a:pt x="13125" y="9243"/>
                  </a:lnTo>
                  <a:cubicBezTo>
                    <a:pt x="13695" y="9243"/>
                    <a:pt x="13695" y="8673"/>
                    <a:pt x="13399" y="8399"/>
                  </a:cubicBezTo>
                  <a:lnTo>
                    <a:pt x="3698" y="113"/>
                  </a:lnTo>
                  <a:cubicBezTo>
                    <a:pt x="3618" y="34"/>
                    <a:pt x="3514" y="0"/>
                    <a:pt x="341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3138800" y="1224331"/>
              <a:ext cx="2875325" cy="665825"/>
            </a:xfrm>
            <a:custGeom>
              <a:avLst/>
              <a:gdLst/>
              <a:ahLst/>
              <a:cxnLst/>
              <a:rect l="l" t="t" r="r" b="b"/>
              <a:pathLst>
                <a:path w="115013" h="26633" extrusionOk="0">
                  <a:moveTo>
                    <a:pt x="0" y="26633"/>
                  </a:moveTo>
                  <a:cubicBezTo>
                    <a:pt x="17901" y="17679"/>
                    <a:pt x="34377" y="-3064"/>
                    <a:pt x="54070" y="515"/>
                  </a:cubicBezTo>
                  <a:cubicBezTo>
                    <a:pt x="61209" y="1812"/>
                    <a:pt x="69696" y="9895"/>
                    <a:pt x="68274" y="17010"/>
                  </a:cubicBezTo>
                  <a:cubicBezTo>
                    <a:pt x="67456" y="21101"/>
                    <a:pt x="60550" y="23917"/>
                    <a:pt x="56819" y="22051"/>
                  </a:cubicBezTo>
                  <a:cubicBezTo>
                    <a:pt x="54135" y="20708"/>
                    <a:pt x="53800" y="16256"/>
                    <a:pt x="54528" y="13345"/>
                  </a:cubicBezTo>
                  <a:cubicBezTo>
                    <a:pt x="56367" y="5988"/>
                    <a:pt x="67397" y="723"/>
                    <a:pt x="74689" y="2806"/>
                  </a:cubicBezTo>
                  <a:cubicBezTo>
                    <a:pt x="80282" y="4403"/>
                    <a:pt x="84824" y="8519"/>
                    <a:pt x="89811" y="11512"/>
                  </a:cubicBezTo>
                  <a:cubicBezTo>
                    <a:pt x="97521" y="16139"/>
                    <a:pt x="106968" y="17116"/>
                    <a:pt x="115013" y="21134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344" name="Google Shape;344;p18"/>
          <p:cNvSpPr/>
          <p:nvPr/>
        </p:nvSpPr>
        <p:spPr>
          <a:xfrm>
            <a:off x="457188" y="3689508"/>
            <a:ext cx="2901562" cy="139271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dirty="0"/>
              <a:t>For example - daily challenges for customers, rewards after completion of challenges, leaderboards showcasing the ranks of fans of a particular product, leaderboards showcasing the most popular products on a weekly basis, comparison of an individual’s responses to average statistics, etc.</a:t>
            </a:r>
          </a:p>
        </p:txBody>
      </p:sp>
      <p:sp>
        <p:nvSpPr>
          <p:cNvPr id="304" name="Google Shape;304;p18"/>
          <p:cNvSpPr/>
          <p:nvPr/>
        </p:nvSpPr>
        <p:spPr>
          <a:xfrm>
            <a:off x="3498546" y="3879200"/>
            <a:ext cx="2673141" cy="11337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Improvements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In UI/UX makes customers more comfortable and confident towards the product.</a:t>
            </a:r>
            <a:endParaRPr dirty="0"/>
          </a:p>
        </p:txBody>
      </p:sp>
      <p:sp>
        <p:nvSpPr>
          <p:cNvPr id="345" name="Google Shape;345;p18"/>
          <p:cNvSpPr/>
          <p:nvPr/>
        </p:nvSpPr>
        <p:spPr>
          <a:xfrm>
            <a:off x="6517200" y="3879200"/>
            <a:ext cx="2377418" cy="11337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400" dirty="0"/>
              <a:t>Hiring well-known sponsors and promoters to increase the reach of the app.</a:t>
            </a:r>
            <a:endParaRPr lang="en-IN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346" name="Google Shape;346;p18"/>
          <p:cNvCxnSpPr>
            <a:cxnSpLocks/>
            <a:stCxn id="312" idx="2"/>
            <a:endCxn id="303" idx="0"/>
          </p:cNvCxnSpPr>
          <p:nvPr/>
        </p:nvCxnSpPr>
        <p:spPr>
          <a:xfrm rot="16200000" flipH="1">
            <a:off x="3546386" y="2043338"/>
            <a:ext cx="2062575" cy="1134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p18"/>
          <p:cNvCxnSpPr>
            <a:stCxn id="309" idx="0"/>
            <a:endCxn id="306" idx="0"/>
          </p:cNvCxnSpPr>
          <p:nvPr/>
        </p:nvCxnSpPr>
        <p:spPr>
          <a:xfrm rot="-5400000" flipH="1">
            <a:off x="4571688" y="50600"/>
            <a:ext cx="600" cy="60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28122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FanNeuro – Key Features</a:t>
            </a:r>
            <a:endParaRPr dirty="0"/>
          </a:p>
        </p:txBody>
      </p:sp>
      <p:cxnSp>
        <p:nvCxnSpPr>
          <p:cNvPr id="1923" name="Google Shape;1923;p45"/>
          <p:cNvCxnSpPr>
            <a:cxnSpLocks/>
            <a:stCxn id="1924" idx="2"/>
            <a:endCxn id="1925" idx="0"/>
          </p:cNvCxnSpPr>
          <p:nvPr/>
        </p:nvCxnSpPr>
        <p:spPr>
          <a:xfrm rot="16200000" flipH="1">
            <a:off x="4409452" y="2646469"/>
            <a:ext cx="523655" cy="19856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8" name="Google Shape;1928;p45"/>
          <p:cNvCxnSpPr>
            <a:stCxn id="1929" idx="2"/>
          </p:cNvCxnSpPr>
          <p:nvPr/>
        </p:nvCxnSpPr>
        <p:spPr>
          <a:xfrm rot="-5400000" flipH="1">
            <a:off x="1315988" y="2698550"/>
            <a:ext cx="429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4" name="Google Shape;1924;p45"/>
          <p:cNvSpPr/>
          <p:nvPr/>
        </p:nvSpPr>
        <p:spPr>
          <a:xfrm>
            <a:off x="3487197" y="2060025"/>
            <a:ext cx="2169600" cy="4239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</a:t>
            </a:r>
            <a:r>
              <a:rPr lang="en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rending Section</a:t>
            </a:r>
            <a:endParaRPr sz="16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929" name="Google Shape;1929;p45"/>
          <p:cNvSpPr/>
          <p:nvPr/>
        </p:nvSpPr>
        <p:spPr>
          <a:xfrm>
            <a:off x="445838" y="2060000"/>
            <a:ext cx="2169600" cy="4239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Chat</a:t>
            </a:r>
            <a:endParaRPr sz="16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931" name="Google Shape;1931;p45"/>
          <p:cNvSpPr/>
          <p:nvPr/>
        </p:nvSpPr>
        <p:spPr>
          <a:xfrm>
            <a:off x="445849" y="2550974"/>
            <a:ext cx="2257941" cy="7861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100" dirty="0"/>
              <a:t>Individual and group chatting options to help consumers with similar taste interact with each other</a:t>
            </a:r>
          </a:p>
        </p:txBody>
      </p:sp>
      <p:sp>
        <p:nvSpPr>
          <p:cNvPr id="1925" name="Google Shape;1925;p45"/>
          <p:cNvSpPr/>
          <p:nvPr/>
        </p:nvSpPr>
        <p:spPr>
          <a:xfrm>
            <a:off x="3541120" y="3007580"/>
            <a:ext cx="2458884" cy="172591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composed </a:t>
            </a:r>
            <a:r>
              <a:rPr lang="en-US" sz="1100" dirty="0"/>
              <a:t>Be able to predict how trendy a particular product will be in the near future.</a:t>
            </a:r>
          </a:p>
          <a:p>
            <a:r>
              <a:rPr lang="en-US" sz="1100" dirty="0"/>
              <a:t>A ‘trending’ section that showcases the current popularity of a particular product in a country, state, or city.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hydrogen and helium</a:t>
            </a:r>
            <a:endParaRPr sz="1100" dirty="0"/>
          </a:p>
        </p:txBody>
      </p:sp>
      <p:cxnSp>
        <p:nvCxnSpPr>
          <p:cNvPr id="1933" name="Google Shape;1933;p45"/>
          <p:cNvCxnSpPr>
            <a:cxnSpLocks/>
            <a:stCxn id="1922" idx="2"/>
            <a:endCxn id="1924" idx="0"/>
          </p:cNvCxnSpPr>
          <p:nvPr/>
        </p:nvCxnSpPr>
        <p:spPr>
          <a:xfrm rot="5400000">
            <a:off x="4050849" y="1538874"/>
            <a:ext cx="1042300" cy="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4" name="Google Shape;1934;p45"/>
          <p:cNvCxnSpPr>
            <a:cxnSpLocks/>
            <a:stCxn id="1929" idx="0"/>
          </p:cNvCxnSpPr>
          <p:nvPr/>
        </p:nvCxnSpPr>
        <p:spPr>
          <a:xfrm rot="-5400000" flipH="1">
            <a:off x="4571738" y="-981100"/>
            <a:ext cx="600" cy="6082800"/>
          </a:xfrm>
          <a:prstGeom prst="bentConnector3">
            <a:avLst>
              <a:gd name="adj1" fmla="val -171305667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7" name="Google Shape;1937;p45"/>
          <p:cNvSpPr/>
          <p:nvPr/>
        </p:nvSpPr>
        <p:spPr>
          <a:xfrm>
            <a:off x="6208725" y="1698242"/>
            <a:ext cx="2169600" cy="4239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Customization</a:t>
            </a:r>
            <a:endParaRPr lang="en-IN" sz="16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938" name="Google Shape;1938;p45"/>
          <p:cNvSpPr/>
          <p:nvPr/>
        </p:nvSpPr>
        <p:spPr>
          <a:xfrm>
            <a:off x="6208724" y="2198342"/>
            <a:ext cx="2488832" cy="104082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100" dirty="0"/>
              <a:t>An option to customize your own products through the app</a:t>
            </a:r>
          </a:p>
          <a:p>
            <a:r>
              <a:rPr lang="en-US" sz="1100" dirty="0"/>
              <a:t>And a chance for the customized product to be released as a special edition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/>
          </a:p>
        </p:txBody>
      </p:sp>
      <p:cxnSp>
        <p:nvCxnSpPr>
          <p:cNvPr id="1941" name="Google Shape;1941;p45"/>
          <p:cNvCxnSpPr>
            <a:cxnSpLocks/>
            <a:stCxn id="1937" idx="2"/>
            <a:endCxn id="1938" idx="0"/>
          </p:cNvCxnSpPr>
          <p:nvPr/>
        </p:nvCxnSpPr>
        <p:spPr>
          <a:xfrm rot="16200000" flipH="1">
            <a:off x="7335232" y="2080434"/>
            <a:ext cx="76200" cy="15961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43" name="Google Shape;1943;p45"/>
          <p:cNvGrpSpPr/>
          <p:nvPr/>
        </p:nvGrpSpPr>
        <p:grpSpPr>
          <a:xfrm>
            <a:off x="7481342" y="3338302"/>
            <a:ext cx="1161233" cy="1210477"/>
            <a:chOff x="-1872622" y="2592962"/>
            <a:chExt cx="1288255" cy="1342737"/>
          </a:xfrm>
        </p:grpSpPr>
        <p:sp>
          <p:nvSpPr>
            <p:cNvPr id="1944" name="Google Shape;1944;p45"/>
            <p:cNvSpPr/>
            <p:nvPr/>
          </p:nvSpPr>
          <p:spPr>
            <a:xfrm rot="-539285">
              <a:off x="-1798089" y="2845614"/>
              <a:ext cx="907632" cy="1025482"/>
            </a:xfrm>
            <a:custGeom>
              <a:avLst/>
              <a:gdLst/>
              <a:ahLst/>
              <a:cxnLst/>
              <a:rect l="l" t="t" r="r" b="b"/>
              <a:pathLst>
                <a:path w="55390" h="62582" extrusionOk="0">
                  <a:moveTo>
                    <a:pt x="41104" y="0"/>
                  </a:moveTo>
                  <a:lnTo>
                    <a:pt x="1" y="6090"/>
                  </a:lnTo>
                  <a:lnTo>
                    <a:pt x="1" y="6542"/>
                  </a:lnTo>
                  <a:cubicBezTo>
                    <a:pt x="1" y="6542"/>
                    <a:pt x="427" y="28020"/>
                    <a:pt x="3935" y="41304"/>
                  </a:cubicBezTo>
                  <a:cubicBezTo>
                    <a:pt x="7419" y="54612"/>
                    <a:pt x="12106" y="62582"/>
                    <a:pt x="12106" y="62582"/>
                  </a:cubicBezTo>
                  <a:lnTo>
                    <a:pt x="55389" y="47645"/>
                  </a:lnTo>
                  <a:cubicBezTo>
                    <a:pt x="55389" y="47645"/>
                    <a:pt x="47645" y="38597"/>
                    <a:pt x="44713" y="25289"/>
                  </a:cubicBezTo>
                  <a:cubicBezTo>
                    <a:pt x="41755" y="11980"/>
                    <a:pt x="41104" y="0"/>
                    <a:pt x="41104" y="0"/>
                  </a:cubicBez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5"/>
            <p:cNvSpPr/>
            <p:nvPr/>
          </p:nvSpPr>
          <p:spPr>
            <a:xfrm rot="-539285">
              <a:off x="-1782232" y="2945565"/>
              <a:ext cx="546644" cy="139643"/>
            </a:xfrm>
            <a:custGeom>
              <a:avLst/>
              <a:gdLst/>
              <a:ahLst/>
              <a:cxnLst/>
              <a:rect l="l" t="t" r="r" b="b"/>
              <a:pathLst>
                <a:path w="33360" h="8522" extrusionOk="0">
                  <a:moveTo>
                    <a:pt x="33033" y="0"/>
                  </a:moveTo>
                  <a:lnTo>
                    <a:pt x="0" y="5990"/>
                  </a:lnTo>
                  <a:lnTo>
                    <a:pt x="326" y="8522"/>
                  </a:lnTo>
                  <a:lnTo>
                    <a:pt x="33359" y="2406"/>
                  </a:lnTo>
                  <a:lnTo>
                    <a:pt x="330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5"/>
            <p:cNvSpPr/>
            <p:nvPr/>
          </p:nvSpPr>
          <p:spPr>
            <a:xfrm rot="-539285">
              <a:off x="-1757073" y="3030606"/>
              <a:ext cx="540876" cy="140889"/>
            </a:xfrm>
            <a:custGeom>
              <a:avLst/>
              <a:gdLst/>
              <a:ahLst/>
              <a:cxnLst/>
              <a:rect l="l" t="t" r="r" b="b"/>
              <a:pathLst>
                <a:path w="33008" h="8598" extrusionOk="0">
                  <a:moveTo>
                    <a:pt x="32657" y="1"/>
                  </a:moveTo>
                  <a:lnTo>
                    <a:pt x="0" y="6041"/>
                  </a:lnTo>
                  <a:lnTo>
                    <a:pt x="126" y="8597"/>
                  </a:lnTo>
                  <a:lnTo>
                    <a:pt x="33008" y="2382"/>
                  </a:lnTo>
                  <a:lnTo>
                    <a:pt x="326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5"/>
            <p:cNvSpPr/>
            <p:nvPr/>
          </p:nvSpPr>
          <p:spPr>
            <a:xfrm rot="-539285">
              <a:off x="-1735761" y="3111065"/>
              <a:ext cx="538008" cy="144576"/>
            </a:xfrm>
            <a:custGeom>
              <a:avLst/>
              <a:gdLst/>
              <a:ahLst/>
              <a:cxnLst/>
              <a:rect l="l" t="t" r="r" b="b"/>
              <a:pathLst>
                <a:path w="32833" h="8823" extrusionOk="0">
                  <a:moveTo>
                    <a:pt x="32507" y="0"/>
                  </a:moveTo>
                  <a:lnTo>
                    <a:pt x="0" y="6291"/>
                  </a:lnTo>
                  <a:lnTo>
                    <a:pt x="351" y="8822"/>
                  </a:lnTo>
                  <a:lnTo>
                    <a:pt x="32833" y="2406"/>
                  </a:lnTo>
                  <a:lnTo>
                    <a:pt x="325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5"/>
            <p:cNvSpPr/>
            <p:nvPr/>
          </p:nvSpPr>
          <p:spPr>
            <a:xfrm rot="-539285">
              <a:off x="-1702644" y="3228661"/>
              <a:ext cx="444787" cy="125273"/>
            </a:xfrm>
            <a:custGeom>
              <a:avLst/>
              <a:gdLst/>
              <a:ahLst/>
              <a:cxnLst/>
              <a:rect l="l" t="t" r="r" b="b"/>
              <a:pathLst>
                <a:path w="27144" h="7645" extrusionOk="0">
                  <a:moveTo>
                    <a:pt x="26868" y="1"/>
                  </a:moveTo>
                  <a:lnTo>
                    <a:pt x="1" y="5439"/>
                  </a:lnTo>
                  <a:lnTo>
                    <a:pt x="277" y="7645"/>
                  </a:lnTo>
                  <a:lnTo>
                    <a:pt x="27144" y="2106"/>
                  </a:lnTo>
                  <a:lnTo>
                    <a:pt x="268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5"/>
            <p:cNvSpPr/>
            <p:nvPr/>
          </p:nvSpPr>
          <p:spPr>
            <a:xfrm rot="-539285">
              <a:off x="-1677897" y="3306236"/>
              <a:ext cx="444787" cy="125289"/>
            </a:xfrm>
            <a:custGeom>
              <a:avLst/>
              <a:gdLst/>
              <a:ahLst/>
              <a:cxnLst/>
              <a:rect l="l" t="t" r="r" b="b"/>
              <a:pathLst>
                <a:path w="27144" h="7646" extrusionOk="0">
                  <a:moveTo>
                    <a:pt x="26868" y="1"/>
                  </a:moveTo>
                  <a:lnTo>
                    <a:pt x="1" y="5440"/>
                  </a:lnTo>
                  <a:lnTo>
                    <a:pt x="277" y="7645"/>
                  </a:lnTo>
                  <a:lnTo>
                    <a:pt x="27144" y="2081"/>
                  </a:lnTo>
                  <a:lnTo>
                    <a:pt x="268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5"/>
            <p:cNvSpPr/>
            <p:nvPr/>
          </p:nvSpPr>
          <p:spPr>
            <a:xfrm rot="-539285">
              <a:off x="-1620077" y="3351227"/>
              <a:ext cx="653826" cy="455455"/>
            </a:xfrm>
            <a:custGeom>
              <a:avLst/>
              <a:gdLst/>
              <a:ahLst/>
              <a:cxnLst/>
              <a:rect l="l" t="t" r="r" b="b"/>
              <a:pathLst>
                <a:path w="39901" h="27795" extrusionOk="0">
                  <a:moveTo>
                    <a:pt x="33484" y="0"/>
                  </a:moveTo>
                  <a:lnTo>
                    <a:pt x="0" y="9324"/>
                  </a:lnTo>
                  <a:lnTo>
                    <a:pt x="3760" y="18973"/>
                  </a:lnTo>
                  <a:lnTo>
                    <a:pt x="6968" y="27795"/>
                  </a:lnTo>
                  <a:lnTo>
                    <a:pt x="9624" y="26843"/>
                  </a:lnTo>
                  <a:lnTo>
                    <a:pt x="14086" y="25289"/>
                  </a:lnTo>
                  <a:lnTo>
                    <a:pt x="18722" y="23660"/>
                  </a:lnTo>
                  <a:lnTo>
                    <a:pt x="23209" y="22081"/>
                  </a:lnTo>
                  <a:lnTo>
                    <a:pt x="26467" y="20928"/>
                  </a:lnTo>
                  <a:lnTo>
                    <a:pt x="31028" y="19324"/>
                  </a:lnTo>
                  <a:lnTo>
                    <a:pt x="33359" y="18497"/>
                  </a:lnTo>
                  <a:lnTo>
                    <a:pt x="37845" y="16918"/>
                  </a:lnTo>
                  <a:lnTo>
                    <a:pt x="39900" y="16015"/>
                  </a:lnTo>
                  <a:lnTo>
                    <a:pt x="334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5"/>
            <p:cNvSpPr/>
            <p:nvPr/>
          </p:nvSpPr>
          <p:spPr>
            <a:xfrm rot="-539285">
              <a:off x="-912661" y="3339411"/>
              <a:ext cx="84618" cy="84209"/>
            </a:xfrm>
            <a:custGeom>
              <a:avLst/>
              <a:gdLst/>
              <a:ahLst/>
              <a:cxnLst/>
              <a:rect l="l" t="t" r="r" b="b"/>
              <a:pathLst>
                <a:path w="5164" h="5139" extrusionOk="0">
                  <a:moveTo>
                    <a:pt x="2582" y="1"/>
                  </a:moveTo>
                  <a:cubicBezTo>
                    <a:pt x="1153" y="1"/>
                    <a:pt x="0" y="1154"/>
                    <a:pt x="0" y="2582"/>
                  </a:cubicBezTo>
                  <a:cubicBezTo>
                    <a:pt x="0" y="4011"/>
                    <a:pt x="1153" y="5139"/>
                    <a:pt x="2582" y="5139"/>
                  </a:cubicBezTo>
                  <a:cubicBezTo>
                    <a:pt x="2958" y="5139"/>
                    <a:pt x="3334" y="5064"/>
                    <a:pt x="3660" y="4913"/>
                  </a:cubicBezTo>
                  <a:cubicBezTo>
                    <a:pt x="3660" y="4913"/>
                    <a:pt x="3685" y="4888"/>
                    <a:pt x="3710" y="4888"/>
                  </a:cubicBezTo>
                  <a:cubicBezTo>
                    <a:pt x="4161" y="4688"/>
                    <a:pt x="4512" y="4337"/>
                    <a:pt x="4762" y="3936"/>
                  </a:cubicBezTo>
                  <a:cubicBezTo>
                    <a:pt x="4787" y="3886"/>
                    <a:pt x="4813" y="3861"/>
                    <a:pt x="4838" y="3811"/>
                  </a:cubicBezTo>
                  <a:lnTo>
                    <a:pt x="4838" y="3785"/>
                  </a:lnTo>
                  <a:cubicBezTo>
                    <a:pt x="5038" y="3435"/>
                    <a:pt x="5163" y="3009"/>
                    <a:pt x="5163" y="2582"/>
                  </a:cubicBezTo>
                  <a:cubicBezTo>
                    <a:pt x="5163" y="1154"/>
                    <a:pt x="4011" y="1"/>
                    <a:pt x="25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5"/>
            <p:cNvSpPr/>
            <p:nvPr/>
          </p:nvSpPr>
          <p:spPr>
            <a:xfrm rot="-539285">
              <a:off x="-838178" y="3372018"/>
              <a:ext cx="235748" cy="249759"/>
            </a:xfrm>
            <a:custGeom>
              <a:avLst/>
              <a:gdLst/>
              <a:ahLst/>
              <a:cxnLst/>
              <a:rect l="l" t="t" r="r" b="b"/>
              <a:pathLst>
                <a:path w="14387" h="15242" extrusionOk="0">
                  <a:moveTo>
                    <a:pt x="728" y="0"/>
                  </a:moveTo>
                  <a:lnTo>
                    <a:pt x="1" y="652"/>
                  </a:lnTo>
                  <a:cubicBezTo>
                    <a:pt x="1" y="652"/>
                    <a:pt x="126" y="978"/>
                    <a:pt x="377" y="1529"/>
                  </a:cubicBezTo>
                  <a:cubicBezTo>
                    <a:pt x="377" y="1529"/>
                    <a:pt x="377" y="1554"/>
                    <a:pt x="377" y="1554"/>
                  </a:cubicBezTo>
                  <a:cubicBezTo>
                    <a:pt x="427" y="1654"/>
                    <a:pt x="452" y="1730"/>
                    <a:pt x="502" y="1855"/>
                  </a:cubicBezTo>
                  <a:cubicBezTo>
                    <a:pt x="2014" y="5336"/>
                    <a:pt x="6580" y="15241"/>
                    <a:pt x="10091" y="15241"/>
                  </a:cubicBezTo>
                  <a:cubicBezTo>
                    <a:pt x="10422" y="15241"/>
                    <a:pt x="10744" y="15153"/>
                    <a:pt x="11054" y="14963"/>
                  </a:cubicBezTo>
                  <a:cubicBezTo>
                    <a:pt x="14387" y="12933"/>
                    <a:pt x="6317" y="5038"/>
                    <a:pt x="2557" y="1604"/>
                  </a:cubicBezTo>
                  <a:cubicBezTo>
                    <a:pt x="2106" y="1203"/>
                    <a:pt x="1730" y="878"/>
                    <a:pt x="1429" y="602"/>
                  </a:cubicBezTo>
                  <a:cubicBezTo>
                    <a:pt x="1429" y="602"/>
                    <a:pt x="1404" y="602"/>
                    <a:pt x="1404" y="577"/>
                  </a:cubicBezTo>
                  <a:cubicBezTo>
                    <a:pt x="978" y="201"/>
                    <a:pt x="728" y="0"/>
                    <a:pt x="7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5"/>
            <p:cNvSpPr/>
            <p:nvPr/>
          </p:nvSpPr>
          <p:spPr>
            <a:xfrm rot="-539285">
              <a:off x="-1298760" y="2955107"/>
              <a:ext cx="496519" cy="496535"/>
            </a:xfrm>
            <a:custGeom>
              <a:avLst/>
              <a:gdLst/>
              <a:ahLst/>
              <a:cxnLst/>
              <a:rect l="l" t="t" r="r" b="b"/>
              <a:pathLst>
                <a:path w="30301" h="30302" extrusionOk="0">
                  <a:moveTo>
                    <a:pt x="15163" y="0"/>
                  </a:moveTo>
                  <a:cubicBezTo>
                    <a:pt x="6792" y="0"/>
                    <a:pt x="0" y="6767"/>
                    <a:pt x="0" y="15138"/>
                  </a:cubicBezTo>
                  <a:cubicBezTo>
                    <a:pt x="0" y="23509"/>
                    <a:pt x="6792" y="30301"/>
                    <a:pt x="15163" y="30301"/>
                  </a:cubicBezTo>
                  <a:cubicBezTo>
                    <a:pt x="23509" y="30301"/>
                    <a:pt x="30301" y="23509"/>
                    <a:pt x="30301" y="15138"/>
                  </a:cubicBezTo>
                  <a:cubicBezTo>
                    <a:pt x="30301" y="6767"/>
                    <a:pt x="23509" y="0"/>
                    <a:pt x="151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5"/>
            <p:cNvSpPr/>
            <p:nvPr/>
          </p:nvSpPr>
          <p:spPr>
            <a:xfrm rot="-539285">
              <a:off x="-1275804" y="2978099"/>
              <a:ext cx="450539" cy="450129"/>
            </a:xfrm>
            <a:custGeom>
              <a:avLst/>
              <a:gdLst/>
              <a:ahLst/>
              <a:cxnLst/>
              <a:rect l="l" t="t" r="r" b="b"/>
              <a:pathLst>
                <a:path w="27495" h="27470" fill="none" extrusionOk="0">
                  <a:moveTo>
                    <a:pt x="27494" y="13735"/>
                  </a:moveTo>
                  <a:cubicBezTo>
                    <a:pt x="27494" y="21329"/>
                    <a:pt x="21329" y="27470"/>
                    <a:pt x="13760" y="27470"/>
                  </a:cubicBezTo>
                  <a:cubicBezTo>
                    <a:pt x="6166" y="27470"/>
                    <a:pt x="1" y="21329"/>
                    <a:pt x="1" y="13735"/>
                  </a:cubicBezTo>
                  <a:cubicBezTo>
                    <a:pt x="1" y="6166"/>
                    <a:pt x="6166" y="1"/>
                    <a:pt x="13760" y="1"/>
                  </a:cubicBezTo>
                  <a:cubicBezTo>
                    <a:pt x="21329" y="1"/>
                    <a:pt x="27494" y="6166"/>
                    <a:pt x="27494" y="13735"/>
                  </a:cubicBezTo>
                  <a:close/>
                </a:path>
              </a:pathLst>
            </a:custGeom>
            <a:solidFill>
              <a:schemeClr val="accent5"/>
            </a:solidFill>
            <a:ln w="250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5"/>
            <p:cNvSpPr/>
            <p:nvPr/>
          </p:nvSpPr>
          <p:spPr>
            <a:xfrm rot="-539285">
              <a:off x="-1261315" y="2989044"/>
              <a:ext cx="428778" cy="429188"/>
            </a:xfrm>
            <a:custGeom>
              <a:avLst/>
              <a:gdLst/>
              <a:ahLst/>
              <a:cxnLst/>
              <a:rect l="l" t="t" r="r" b="b"/>
              <a:pathLst>
                <a:path w="26167" h="26192" extrusionOk="0">
                  <a:moveTo>
                    <a:pt x="13084" y="1"/>
                  </a:moveTo>
                  <a:cubicBezTo>
                    <a:pt x="7244" y="1"/>
                    <a:pt x="2281" y="3860"/>
                    <a:pt x="602" y="9174"/>
                  </a:cubicBezTo>
                  <a:cubicBezTo>
                    <a:pt x="226" y="10402"/>
                    <a:pt x="1" y="11730"/>
                    <a:pt x="1" y="13083"/>
                  </a:cubicBezTo>
                  <a:cubicBezTo>
                    <a:pt x="1" y="20326"/>
                    <a:pt x="5865" y="26191"/>
                    <a:pt x="13084" y="26191"/>
                  </a:cubicBezTo>
                  <a:cubicBezTo>
                    <a:pt x="16567" y="26191"/>
                    <a:pt x="19725" y="24838"/>
                    <a:pt x="22056" y="22607"/>
                  </a:cubicBezTo>
                  <a:cubicBezTo>
                    <a:pt x="24587" y="20226"/>
                    <a:pt x="26166" y="16843"/>
                    <a:pt x="26166" y="13083"/>
                  </a:cubicBezTo>
                  <a:cubicBezTo>
                    <a:pt x="26166" y="5865"/>
                    <a:pt x="20327" y="1"/>
                    <a:pt x="13084" y="1"/>
                  </a:cubicBez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5"/>
            <p:cNvSpPr/>
            <p:nvPr/>
          </p:nvSpPr>
          <p:spPr>
            <a:xfrm rot="-539285">
              <a:off x="-1063800" y="2996804"/>
              <a:ext cx="125273" cy="106445"/>
            </a:xfrm>
            <a:custGeom>
              <a:avLst/>
              <a:gdLst/>
              <a:ahLst/>
              <a:cxnLst/>
              <a:rect l="l" t="t" r="r" b="b"/>
              <a:pathLst>
                <a:path w="7645" h="6496" extrusionOk="0">
                  <a:moveTo>
                    <a:pt x="1815" y="1"/>
                  </a:moveTo>
                  <a:cubicBezTo>
                    <a:pt x="882" y="1"/>
                    <a:pt x="146" y="492"/>
                    <a:pt x="51" y="1933"/>
                  </a:cubicBezTo>
                  <a:cubicBezTo>
                    <a:pt x="1" y="2860"/>
                    <a:pt x="452" y="3763"/>
                    <a:pt x="1103" y="4439"/>
                  </a:cubicBezTo>
                  <a:cubicBezTo>
                    <a:pt x="1755" y="5091"/>
                    <a:pt x="2582" y="5542"/>
                    <a:pt x="3459" y="5918"/>
                  </a:cubicBezTo>
                  <a:cubicBezTo>
                    <a:pt x="4227" y="6230"/>
                    <a:pt x="5041" y="6496"/>
                    <a:pt x="5879" y="6496"/>
                  </a:cubicBezTo>
                  <a:cubicBezTo>
                    <a:pt x="5916" y="6496"/>
                    <a:pt x="5953" y="6495"/>
                    <a:pt x="5991" y="6494"/>
                  </a:cubicBezTo>
                  <a:cubicBezTo>
                    <a:pt x="6567" y="6469"/>
                    <a:pt x="7219" y="6269"/>
                    <a:pt x="7494" y="5768"/>
                  </a:cubicBezTo>
                  <a:cubicBezTo>
                    <a:pt x="7620" y="5467"/>
                    <a:pt x="7645" y="5141"/>
                    <a:pt x="7620" y="4840"/>
                  </a:cubicBezTo>
                  <a:cubicBezTo>
                    <a:pt x="7469" y="3537"/>
                    <a:pt x="6667" y="2384"/>
                    <a:pt x="5615" y="1582"/>
                  </a:cubicBezTo>
                  <a:cubicBezTo>
                    <a:pt x="4732" y="917"/>
                    <a:pt x="3090" y="1"/>
                    <a:pt x="18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5"/>
            <p:cNvSpPr/>
            <p:nvPr/>
          </p:nvSpPr>
          <p:spPr>
            <a:xfrm rot="-539285">
              <a:off x="-1109671" y="3348648"/>
              <a:ext cx="83799" cy="56303"/>
            </a:xfrm>
            <a:custGeom>
              <a:avLst/>
              <a:gdLst/>
              <a:ahLst/>
              <a:cxnLst/>
              <a:rect l="l" t="t" r="r" b="b"/>
              <a:pathLst>
                <a:path w="5114" h="3436" extrusionOk="0">
                  <a:moveTo>
                    <a:pt x="1882" y="0"/>
                  </a:moveTo>
                  <a:cubicBezTo>
                    <a:pt x="1595" y="0"/>
                    <a:pt x="1314" y="43"/>
                    <a:pt x="1053" y="138"/>
                  </a:cubicBezTo>
                  <a:cubicBezTo>
                    <a:pt x="1" y="489"/>
                    <a:pt x="151" y="1842"/>
                    <a:pt x="828" y="2519"/>
                  </a:cubicBezTo>
                  <a:cubicBezTo>
                    <a:pt x="1506" y="3197"/>
                    <a:pt x="2489" y="3436"/>
                    <a:pt x="3444" y="3436"/>
                  </a:cubicBezTo>
                  <a:cubicBezTo>
                    <a:pt x="3584" y="3436"/>
                    <a:pt x="3723" y="3431"/>
                    <a:pt x="3860" y="3421"/>
                  </a:cubicBezTo>
                  <a:cubicBezTo>
                    <a:pt x="4111" y="3396"/>
                    <a:pt x="4387" y="3371"/>
                    <a:pt x="4587" y="3221"/>
                  </a:cubicBezTo>
                  <a:cubicBezTo>
                    <a:pt x="4963" y="3020"/>
                    <a:pt x="5114" y="2544"/>
                    <a:pt x="5038" y="2118"/>
                  </a:cubicBezTo>
                  <a:cubicBezTo>
                    <a:pt x="4963" y="1692"/>
                    <a:pt x="4713" y="1341"/>
                    <a:pt x="4412" y="1040"/>
                  </a:cubicBezTo>
                  <a:cubicBezTo>
                    <a:pt x="3800" y="447"/>
                    <a:pt x="2808" y="0"/>
                    <a:pt x="1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5"/>
            <p:cNvSpPr/>
            <p:nvPr/>
          </p:nvSpPr>
          <p:spPr>
            <a:xfrm rot="-539285">
              <a:off x="-848205" y="3395840"/>
              <a:ext cx="36574" cy="22597"/>
            </a:xfrm>
            <a:custGeom>
              <a:avLst/>
              <a:gdLst/>
              <a:ahLst/>
              <a:cxnLst/>
              <a:rect l="l" t="t" r="r" b="b"/>
              <a:pathLst>
                <a:path w="2232" h="1379" extrusionOk="0">
                  <a:moveTo>
                    <a:pt x="1179" y="1"/>
                  </a:moveTo>
                  <a:lnTo>
                    <a:pt x="1179" y="1"/>
                  </a:lnTo>
                  <a:cubicBezTo>
                    <a:pt x="1154" y="26"/>
                    <a:pt x="1128" y="76"/>
                    <a:pt x="1078" y="101"/>
                  </a:cubicBezTo>
                  <a:cubicBezTo>
                    <a:pt x="753" y="452"/>
                    <a:pt x="402" y="752"/>
                    <a:pt x="51" y="1053"/>
                  </a:cubicBezTo>
                  <a:cubicBezTo>
                    <a:pt x="26" y="1078"/>
                    <a:pt x="1" y="1103"/>
                    <a:pt x="1" y="1103"/>
                  </a:cubicBezTo>
                  <a:cubicBezTo>
                    <a:pt x="1" y="1103"/>
                    <a:pt x="26" y="1078"/>
                    <a:pt x="51" y="1078"/>
                  </a:cubicBezTo>
                  <a:cubicBezTo>
                    <a:pt x="101" y="1178"/>
                    <a:pt x="126" y="1254"/>
                    <a:pt x="176" y="1379"/>
                  </a:cubicBezTo>
                  <a:cubicBezTo>
                    <a:pt x="878" y="1354"/>
                    <a:pt x="1580" y="1304"/>
                    <a:pt x="2231" y="1128"/>
                  </a:cubicBezTo>
                  <a:cubicBezTo>
                    <a:pt x="1780" y="727"/>
                    <a:pt x="1404" y="402"/>
                    <a:pt x="1103" y="126"/>
                  </a:cubicBezTo>
                  <a:cubicBezTo>
                    <a:pt x="1128" y="76"/>
                    <a:pt x="1154" y="51"/>
                    <a:pt x="1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5"/>
            <p:cNvSpPr/>
            <p:nvPr/>
          </p:nvSpPr>
          <p:spPr>
            <a:xfrm rot="-539285">
              <a:off x="-1611677" y="3047935"/>
              <a:ext cx="107199" cy="107199"/>
            </a:xfrm>
            <a:custGeom>
              <a:avLst/>
              <a:gdLst/>
              <a:ahLst/>
              <a:cxnLst/>
              <a:rect l="l" t="t" r="r" b="b"/>
              <a:pathLst>
                <a:path w="6542" h="6542" extrusionOk="0">
                  <a:moveTo>
                    <a:pt x="3284" y="1"/>
                  </a:moveTo>
                  <a:cubicBezTo>
                    <a:pt x="1479" y="1"/>
                    <a:pt x="1" y="1454"/>
                    <a:pt x="1" y="3259"/>
                  </a:cubicBezTo>
                  <a:cubicBezTo>
                    <a:pt x="1" y="5063"/>
                    <a:pt x="1479" y="6542"/>
                    <a:pt x="3284" y="6542"/>
                  </a:cubicBezTo>
                  <a:cubicBezTo>
                    <a:pt x="5088" y="6542"/>
                    <a:pt x="6542" y="5063"/>
                    <a:pt x="6542" y="3259"/>
                  </a:cubicBezTo>
                  <a:cubicBezTo>
                    <a:pt x="6542" y="1454"/>
                    <a:pt x="5088" y="1"/>
                    <a:pt x="3284" y="1"/>
                  </a:cubicBez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5"/>
            <p:cNvSpPr/>
            <p:nvPr/>
          </p:nvSpPr>
          <p:spPr>
            <a:xfrm rot="-539285">
              <a:off x="-1330527" y="2617759"/>
              <a:ext cx="343750" cy="334754"/>
            </a:xfrm>
            <a:custGeom>
              <a:avLst/>
              <a:gdLst/>
              <a:ahLst/>
              <a:cxnLst/>
              <a:rect l="l" t="t" r="r" b="b"/>
              <a:pathLst>
                <a:path w="20978" h="20429" extrusionOk="0">
                  <a:moveTo>
                    <a:pt x="10418" y="1"/>
                  </a:moveTo>
                  <a:cubicBezTo>
                    <a:pt x="6985" y="1"/>
                    <a:pt x="3681" y="1924"/>
                    <a:pt x="2081" y="5215"/>
                  </a:cubicBezTo>
                  <a:cubicBezTo>
                    <a:pt x="0" y="9551"/>
                    <a:pt x="1554" y="14714"/>
                    <a:pt x="5589" y="17145"/>
                  </a:cubicBezTo>
                  <a:lnTo>
                    <a:pt x="2356" y="20428"/>
                  </a:lnTo>
                  <a:lnTo>
                    <a:pt x="7645" y="18097"/>
                  </a:lnTo>
                  <a:cubicBezTo>
                    <a:pt x="8552" y="18382"/>
                    <a:pt x="9479" y="18519"/>
                    <a:pt x="10397" y="18519"/>
                  </a:cubicBezTo>
                  <a:cubicBezTo>
                    <a:pt x="13839" y="18519"/>
                    <a:pt x="17145" y="16590"/>
                    <a:pt x="18747" y="13285"/>
                  </a:cubicBezTo>
                  <a:cubicBezTo>
                    <a:pt x="20978" y="8699"/>
                    <a:pt x="19048" y="3160"/>
                    <a:pt x="14437" y="929"/>
                  </a:cubicBezTo>
                  <a:cubicBezTo>
                    <a:pt x="13141" y="299"/>
                    <a:pt x="11769" y="1"/>
                    <a:pt x="104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5"/>
            <p:cNvSpPr/>
            <p:nvPr/>
          </p:nvSpPr>
          <p:spPr>
            <a:xfrm rot="-539285">
              <a:off x="-1266194" y="2701435"/>
              <a:ext cx="225474" cy="159454"/>
            </a:xfrm>
            <a:custGeom>
              <a:avLst/>
              <a:gdLst/>
              <a:ahLst/>
              <a:cxnLst/>
              <a:rect l="l" t="t" r="r" b="b"/>
              <a:pathLst>
                <a:path w="13760" h="9731" extrusionOk="0">
                  <a:moveTo>
                    <a:pt x="3515" y="1"/>
                  </a:moveTo>
                  <a:cubicBezTo>
                    <a:pt x="2931" y="1"/>
                    <a:pt x="2353" y="253"/>
                    <a:pt x="1855" y="933"/>
                  </a:cubicBezTo>
                  <a:cubicBezTo>
                    <a:pt x="0" y="3515"/>
                    <a:pt x="6341" y="9379"/>
                    <a:pt x="6717" y="9730"/>
                  </a:cubicBezTo>
                  <a:cubicBezTo>
                    <a:pt x="7118" y="9404"/>
                    <a:pt x="13760" y="3515"/>
                    <a:pt x="11880" y="933"/>
                  </a:cubicBezTo>
                  <a:cubicBezTo>
                    <a:pt x="11382" y="253"/>
                    <a:pt x="10804" y="1"/>
                    <a:pt x="10220" y="1"/>
                  </a:cubicBezTo>
                  <a:cubicBezTo>
                    <a:pt x="8716" y="1"/>
                    <a:pt x="7174" y="1675"/>
                    <a:pt x="6867" y="2036"/>
                  </a:cubicBezTo>
                  <a:cubicBezTo>
                    <a:pt x="6561" y="1675"/>
                    <a:pt x="5018" y="1"/>
                    <a:pt x="3515" y="1"/>
                  </a:cubicBez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5"/>
            <p:cNvSpPr/>
            <p:nvPr/>
          </p:nvSpPr>
          <p:spPr>
            <a:xfrm rot="-539285">
              <a:off x="-1410418" y="2756827"/>
              <a:ext cx="47651" cy="47651"/>
            </a:xfrm>
            <a:custGeom>
              <a:avLst/>
              <a:gdLst/>
              <a:ahLst/>
              <a:cxnLst/>
              <a:rect l="l" t="t" r="r" b="b"/>
              <a:pathLst>
                <a:path w="2908" h="2908" extrusionOk="0">
                  <a:moveTo>
                    <a:pt x="1454" y="1"/>
                  </a:moveTo>
                  <a:cubicBezTo>
                    <a:pt x="652" y="1"/>
                    <a:pt x="1" y="652"/>
                    <a:pt x="1" y="1454"/>
                  </a:cubicBezTo>
                  <a:cubicBezTo>
                    <a:pt x="1" y="2256"/>
                    <a:pt x="652" y="2908"/>
                    <a:pt x="1454" y="2908"/>
                  </a:cubicBezTo>
                  <a:cubicBezTo>
                    <a:pt x="2256" y="2908"/>
                    <a:pt x="2908" y="2256"/>
                    <a:pt x="2908" y="1454"/>
                  </a:cubicBezTo>
                  <a:cubicBezTo>
                    <a:pt x="2908" y="652"/>
                    <a:pt x="2256" y="1"/>
                    <a:pt x="1454" y="1"/>
                  </a:cubicBez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3" name="Google Shape;1963;p45"/>
          <p:cNvGrpSpPr/>
          <p:nvPr/>
        </p:nvGrpSpPr>
        <p:grpSpPr>
          <a:xfrm>
            <a:off x="786582" y="3875652"/>
            <a:ext cx="601178" cy="572731"/>
            <a:chOff x="-1954265" y="1217447"/>
            <a:chExt cx="792379" cy="754885"/>
          </a:xfrm>
        </p:grpSpPr>
        <p:sp>
          <p:nvSpPr>
            <p:cNvPr id="1964" name="Google Shape;1964;p45"/>
            <p:cNvSpPr/>
            <p:nvPr/>
          </p:nvSpPr>
          <p:spPr>
            <a:xfrm rot="-539285">
              <a:off x="-1884952" y="1283493"/>
              <a:ext cx="677242" cy="639865"/>
            </a:xfrm>
            <a:custGeom>
              <a:avLst/>
              <a:gdLst/>
              <a:ahLst/>
              <a:cxnLst/>
              <a:rect l="l" t="t" r="r" b="b"/>
              <a:pathLst>
                <a:path w="41330" h="39049" extrusionOk="0">
                  <a:moveTo>
                    <a:pt x="1" y="0"/>
                  </a:moveTo>
                  <a:lnTo>
                    <a:pt x="1" y="39048"/>
                  </a:lnTo>
                  <a:lnTo>
                    <a:pt x="41329" y="39048"/>
                  </a:lnTo>
                  <a:lnTo>
                    <a:pt x="413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5"/>
            <p:cNvSpPr/>
            <p:nvPr/>
          </p:nvSpPr>
          <p:spPr>
            <a:xfrm rot="-539285">
              <a:off x="-1908441" y="1266421"/>
              <a:ext cx="677242" cy="639849"/>
            </a:xfrm>
            <a:custGeom>
              <a:avLst/>
              <a:gdLst/>
              <a:ahLst/>
              <a:cxnLst/>
              <a:rect l="l" t="t" r="r" b="b"/>
              <a:pathLst>
                <a:path w="41330" h="39048" extrusionOk="0">
                  <a:moveTo>
                    <a:pt x="1" y="0"/>
                  </a:moveTo>
                  <a:lnTo>
                    <a:pt x="1" y="39048"/>
                  </a:lnTo>
                  <a:lnTo>
                    <a:pt x="41329" y="39048"/>
                  </a:lnTo>
                  <a:lnTo>
                    <a:pt x="41329" y="0"/>
                  </a:ln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5"/>
            <p:cNvSpPr/>
            <p:nvPr/>
          </p:nvSpPr>
          <p:spPr>
            <a:xfrm rot="-539285">
              <a:off x="-1890748" y="1334387"/>
              <a:ext cx="85847" cy="85438"/>
            </a:xfrm>
            <a:custGeom>
              <a:avLst/>
              <a:gdLst/>
              <a:ahLst/>
              <a:cxnLst/>
              <a:rect l="l" t="t" r="r" b="b"/>
              <a:pathLst>
                <a:path w="5239" h="5214" extrusionOk="0">
                  <a:moveTo>
                    <a:pt x="2607" y="0"/>
                  </a:moveTo>
                  <a:cubicBezTo>
                    <a:pt x="1179" y="0"/>
                    <a:pt x="1" y="1153"/>
                    <a:pt x="1" y="2607"/>
                  </a:cubicBezTo>
                  <a:cubicBezTo>
                    <a:pt x="1" y="4060"/>
                    <a:pt x="1179" y="5213"/>
                    <a:pt x="2607" y="5213"/>
                  </a:cubicBezTo>
                  <a:cubicBezTo>
                    <a:pt x="4061" y="5213"/>
                    <a:pt x="5239" y="4060"/>
                    <a:pt x="5239" y="2607"/>
                  </a:cubicBezTo>
                  <a:cubicBezTo>
                    <a:pt x="5239" y="1153"/>
                    <a:pt x="4061" y="0"/>
                    <a:pt x="26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5"/>
            <p:cNvSpPr/>
            <p:nvPr/>
          </p:nvSpPr>
          <p:spPr>
            <a:xfrm rot="-539285">
              <a:off x="-1752242" y="1313514"/>
              <a:ext cx="262032" cy="19319"/>
            </a:xfrm>
            <a:custGeom>
              <a:avLst/>
              <a:gdLst/>
              <a:ahLst/>
              <a:cxnLst/>
              <a:rect l="l" t="t" r="r" b="b"/>
              <a:pathLst>
                <a:path w="15991" h="1179" extrusionOk="0">
                  <a:moveTo>
                    <a:pt x="1" y="1"/>
                  </a:moveTo>
                  <a:lnTo>
                    <a:pt x="1" y="1179"/>
                  </a:lnTo>
                  <a:lnTo>
                    <a:pt x="15991" y="1179"/>
                  </a:lnTo>
                  <a:lnTo>
                    <a:pt x="159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5"/>
            <p:cNvSpPr/>
            <p:nvPr/>
          </p:nvSpPr>
          <p:spPr>
            <a:xfrm rot="-539285">
              <a:off x="-1747296" y="1353435"/>
              <a:ext cx="167172" cy="9471"/>
            </a:xfrm>
            <a:custGeom>
              <a:avLst/>
              <a:gdLst/>
              <a:ahLst/>
              <a:cxnLst/>
              <a:rect l="l" t="t" r="r" b="b"/>
              <a:pathLst>
                <a:path w="10202" h="578" extrusionOk="0">
                  <a:moveTo>
                    <a:pt x="1" y="1"/>
                  </a:moveTo>
                  <a:lnTo>
                    <a:pt x="1" y="577"/>
                  </a:lnTo>
                  <a:lnTo>
                    <a:pt x="10201" y="577"/>
                  </a:lnTo>
                  <a:lnTo>
                    <a:pt x="102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5"/>
            <p:cNvSpPr/>
            <p:nvPr/>
          </p:nvSpPr>
          <p:spPr>
            <a:xfrm rot="-539285">
              <a:off x="-1744217" y="1372906"/>
              <a:ext cx="167172" cy="9471"/>
            </a:xfrm>
            <a:custGeom>
              <a:avLst/>
              <a:gdLst/>
              <a:ahLst/>
              <a:cxnLst/>
              <a:rect l="l" t="t" r="r" b="b"/>
              <a:pathLst>
                <a:path w="10202" h="578" extrusionOk="0">
                  <a:moveTo>
                    <a:pt x="1" y="1"/>
                  </a:moveTo>
                  <a:lnTo>
                    <a:pt x="1" y="577"/>
                  </a:lnTo>
                  <a:lnTo>
                    <a:pt x="10201" y="577"/>
                  </a:lnTo>
                  <a:lnTo>
                    <a:pt x="102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5"/>
            <p:cNvSpPr/>
            <p:nvPr/>
          </p:nvSpPr>
          <p:spPr>
            <a:xfrm rot="-539285">
              <a:off x="-1909082" y="1411441"/>
              <a:ext cx="677242" cy="341702"/>
            </a:xfrm>
            <a:custGeom>
              <a:avLst/>
              <a:gdLst/>
              <a:ahLst/>
              <a:cxnLst/>
              <a:rect l="l" t="t" r="r" b="b"/>
              <a:pathLst>
                <a:path w="41330" h="20853" extrusionOk="0">
                  <a:moveTo>
                    <a:pt x="1" y="0"/>
                  </a:moveTo>
                  <a:lnTo>
                    <a:pt x="1" y="20852"/>
                  </a:lnTo>
                  <a:lnTo>
                    <a:pt x="41329" y="20852"/>
                  </a:lnTo>
                  <a:lnTo>
                    <a:pt x="41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5"/>
            <p:cNvSpPr/>
            <p:nvPr/>
          </p:nvSpPr>
          <p:spPr>
            <a:xfrm rot="-539285">
              <a:off x="-1841820" y="1475981"/>
              <a:ext cx="465729" cy="238567"/>
            </a:xfrm>
            <a:custGeom>
              <a:avLst/>
              <a:gdLst/>
              <a:ahLst/>
              <a:cxnLst/>
              <a:rect l="l" t="t" r="r" b="b"/>
              <a:pathLst>
                <a:path w="28422" h="14559" extrusionOk="0">
                  <a:moveTo>
                    <a:pt x="10087" y="0"/>
                  </a:moveTo>
                  <a:cubicBezTo>
                    <a:pt x="9406" y="0"/>
                    <a:pt x="8728" y="326"/>
                    <a:pt x="8321" y="975"/>
                  </a:cubicBezTo>
                  <a:lnTo>
                    <a:pt x="1" y="14559"/>
                  </a:lnTo>
                  <a:lnTo>
                    <a:pt x="28422" y="14559"/>
                  </a:lnTo>
                  <a:lnTo>
                    <a:pt x="26642" y="8017"/>
                  </a:lnTo>
                  <a:cubicBezTo>
                    <a:pt x="26382" y="7057"/>
                    <a:pt x="25520" y="6488"/>
                    <a:pt x="24631" y="6488"/>
                  </a:cubicBezTo>
                  <a:cubicBezTo>
                    <a:pt x="24151" y="6488"/>
                    <a:pt x="23663" y="6654"/>
                    <a:pt x="23259" y="7015"/>
                  </a:cubicBezTo>
                  <a:lnTo>
                    <a:pt x="18547" y="11200"/>
                  </a:lnTo>
                  <a:lnTo>
                    <a:pt x="11830" y="924"/>
                  </a:lnTo>
                  <a:cubicBezTo>
                    <a:pt x="11410" y="307"/>
                    <a:pt x="10747" y="0"/>
                    <a:pt x="10087" y="0"/>
                  </a:cubicBez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5"/>
            <p:cNvSpPr/>
            <p:nvPr/>
          </p:nvSpPr>
          <p:spPr>
            <a:xfrm rot="-539285">
              <a:off x="-1818221" y="1822763"/>
              <a:ext cx="89125" cy="72706"/>
            </a:xfrm>
            <a:custGeom>
              <a:avLst/>
              <a:gdLst/>
              <a:ahLst/>
              <a:cxnLst/>
              <a:rect l="l" t="t" r="r" b="b"/>
              <a:pathLst>
                <a:path w="5439" h="4437" fill="none" extrusionOk="0">
                  <a:moveTo>
                    <a:pt x="4712" y="953"/>
                  </a:moveTo>
                  <a:cubicBezTo>
                    <a:pt x="4010" y="1"/>
                    <a:pt x="2882" y="1204"/>
                    <a:pt x="2707" y="1379"/>
                  </a:cubicBezTo>
                  <a:cubicBezTo>
                    <a:pt x="2557" y="1204"/>
                    <a:pt x="1429" y="1"/>
                    <a:pt x="727" y="953"/>
                  </a:cubicBezTo>
                  <a:cubicBezTo>
                    <a:pt x="0" y="1981"/>
                    <a:pt x="2632" y="4312"/>
                    <a:pt x="2782" y="4437"/>
                  </a:cubicBezTo>
                  <a:lnTo>
                    <a:pt x="2782" y="4437"/>
                  </a:lnTo>
                  <a:cubicBezTo>
                    <a:pt x="2782" y="4437"/>
                    <a:pt x="2782" y="4437"/>
                    <a:pt x="2782" y="4437"/>
                  </a:cubicBezTo>
                  <a:cubicBezTo>
                    <a:pt x="2782" y="4437"/>
                    <a:pt x="2782" y="4437"/>
                    <a:pt x="2782" y="4437"/>
                  </a:cubicBezTo>
                  <a:lnTo>
                    <a:pt x="2782" y="4437"/>
                  </a:lnTo>
                  <a:cubicBezTo>
                    <a:pt x="2933" y="4312"/>
                    <a:pt x="5439" y="1981"/>
                    <a:pt x="4712" y="953"/>
                  </a:cubicBezTo>
                  <a:close/>
                </a:path>
              </a:pathLst>
            </a:custGeom>
            <a:noFill/>
            <a:ln w="37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5"/>
            <p:cNvSpPr/>
            <p:nvPr/>
          </p:nvSpPr>
          <p:spPr>
            <a:xfrm rot="-539285">
              <a:off x="-1712009" y="1807940"/>
              <a:ext cx="74754" cy="74361"/>
            </a:xfrm>
            <a:custGeom>
              <a:avLst/>
              <a:gdLst/>
              <a:ahLst/>
              <a:cxnLst/>
              <a:rect l="l" t="t" r="r" b="b"/>
              <a:pathLst>
                <a:path w="4562" h="4538" fill="none" extrusionOk="0">
                  <a:moveTo>
                    <a:pt x="652" y="3434"/>
                  </a:moveTo>
                  <a:cubicBezTo>
                    <a:pt x="1" y="2532"/>
                    <a:pt x="226" y="1279"/>
                    <a:pt x="1128" y="627"/>
                  </a:cubicBezTo>
                  <a:cubicBezTo>
                    <a:pt x="2056" y="1"/>
                    <a:pt x="3309" y="201"/>
                    <a:pt x="3961" y="1129"/>
                  </a:cubicBezTo>
                  <a:cubicBezTo>
                    <a:pt x="4562" y="1981"/>
                    <a:pt x="4387" y="3134"/>
                    <a:pt x="3610" y="3810"/>
                  </a:cubicBezTo>
                  <a:lnTo>
                    <a:pt x="3810" y="4412"/>
                  </a:lnTo>
                  <a:lnTo>
                    <a:pt x="3209" y="4086"/>
                  </a:lnTo>
                  <a:cubicBezTo>
                    <a:pt x="2331" y="4537"/>
                    <a:pt x="1229" y="4262"/>
                    <a:pt x="652" y="3434"/>
                  </a:cubicBezTo>
                  <a:close/>
                </a:path>
              </a:pathLst>
            </a:custGeom>
            <a:noFill/>
            <a:ln w="37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4" name="Google Shape;1974;p45"/>
          <p:cNvGrpSpPr/>
          <p:nvPr/>
        </p:nvGrpSpPr>
        <p:grpSpPr>
          <a:xfrm>
            <a:off x="585979" y="3474692"/>
            <a:ext cx="666151" cy="464916"/>
            <a:chOff x="396063" y="2096875"/>
            <a:chExt cx="924825" cy="645448"/>
          </a:xfrm>
        </p:grpSpPr>
        <p:sp>
          <p:nvSpPr>
            <p:cNvPr id="1975" name="Google Shape;1975;p45"/>
            <p:cNvSpPr/>
            <p:nvPr/>
          </p:nvSpPr>
          <p:spPr>
            <a:xfrm flipH="1">
              <a:off x="396063" y="2096875"/>
              <a:ext cx="924825" cy="645448"/>
            </a:xfrm>
            <a:custGeom>
              <a:avLst/>
              <a:gdLst/>
              <a:ahLst/>
              <a:cxnLst/>
              <a:rect l="l" t="t" r="r" b="b"/>
              <a:pathLst>
                <a:path w="36993" h="18899" extrusionOk="0">
                  <a:moveTo>
                    <a:pt x="2958" y="1"/>
                  </a:moveTo>
                  <a:cubicBezTo>
                    <a:pt x="1328" y="1"/>
                    <a:pt x="0" y="1354"/>
                    <a:pt x="0" y="2983"/>
                  </a:cubicBezTo>
                  <a:lnTo>
                    <a:pt x="0" y="9450"/>
                  </a:lnTo>
                  <a:cubicBezTo>
                    <a:pt x="0" y="11104"/>
                    <a:pt x="1328" y="12432"/>
                    <a:pt x="2958" y="12432"/>
                  </a:cubicBezTo>
                  <a:lnTo>
                    <a:pt x="11629" y="12432"/>
                  </a:lnTo>
                  <a:lnTo>
                    <a:pt x="10877" y="18898"/>
                  </a:lnTo>
                  <a:lnTo>
                    <a:pt x="15664" y="12432"/>
                  </a:lnTo>
                  <a:lnTo>
                    <a:pt x="34010" y="12432"/>
                  </a:lnTo>
                  <a:cubicBezTo>
                    <a:pt x="35664" y="12432"/>
                    <a:pt x="36993" y="11104"/>
                    <a:pt x="36993" y="9450"/>
                  </a:cubicBezTo>
                  <a:lnTo>
                    <a:pt x="36993" y="2983"/>
                  </a:lnTo>
                  <a:cubicBezTo>
                    <a:pt x="36993" y="1354"/>
                    <a:pt x="35664" y="1"/>
                    <a:pt x="340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5"/>
            <p:cNvSpPr/>
            <p:nvPr/>
          </p:nvSpPr>
          <p:spPr>
            <a:xfrm>
              <a:off x="511988" y="2229313"/>
              <a:ext cx="693000" cy="25075"/>
            </a:xfrm>
            <a:custGeom>
              <a:avLst/>
              <a:gdLst/>
              <a:ahLst/>
              <a:cxnLst/>
              <a:rect l="l" t="t" r="r" b="b"/>
              <a:pathLst>
                <a:path w="27720" h="1003" extrusionOk="0">
                  <a:moveTo>
                    <a:pt x="0" y="0"/>
                  </a:moveTo>
                  <a:lnTo>
                    <a:pt x="0" y="1003"/>
                  </a:lnTo>
                  <a:lnTo>
                    <a:pt x="27720" y="1003"/>
                  </a:lnTo>
                  <a:lnTo>
                    <a:pt x="27720" y="0"/>
                  </a:ln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5"/>
            <p:cNvSpPr/>
            <p:nvPr/>
          </p:nvSpPr>
          <p:spPr>
            <a:xfrm>
              <a:off x="511988" y="2289463"/>
              <a:ext cx="693000" cy="25075"/>
            </a:xfrm>
            <a:custGeom>
              <a:avLst/>
              <a:gdLst/>
              <a:ahLst/>
              <a:cxnLst/>
              <a:rect l="l" t="t" r="r" b="b"/>
              <a:pathLst>
                <a:path w="27720" h="1003" extrusionOk="0">
                  <a:moveTo>
                    <a:pt x="0" y="0"/>
                  </a:moveTo>
                  <a:lnTo>
                    <a:pt x="0" y="1003"/>
                  </a:lnTo>
                  <a:lnTo>
                    <a:pt x="27720" y="1003"/>
                  </a:lnTo>
                  <a:lnTo>
                    <a:pt x="27720" y="0"/>
                  </a:ln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5"/>
            <p:cNvSpPr/>
            <p:nvPr/>
          </p:nvSpPr>
          <p:spPr>
            <a:xfrm>
              <a:off x="511988" y="2349613"/>
              <a:ext cx="693000" cy="25075"/>
            </a:xfrm>
            <a:custGeom>
              <a:avLst/>
              <a:gdLst/>
              <a:ahLst/>
              <a:cxnLst/>
              <a:rect l="l" t="t" r="r" b="b"/>
              <a:pathLst>
                <a:path w="27720" h="1003" extrusionOk="0">
                  <a:moveTo>
                    <a:pt x="0" y="0"/>
                  </a:moveTo>
                  <a:lnTo>
                    <a:pt x="0" y="1003"/>
                  </a:lnTo>
                  <a:lnTo>
                    <a:pt x="27720" y="1003"/>
                  </a:lnTo>
                  <a:lnTo>
                    <a:pt x="27720" y="0"/>
                  </a:ln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7616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How would FanNeuro help the marketing community?</a:t>
            </a:r>
            <a:endParaRPr dirty="0"/>
          </a:p>
        </p:txBody>
      </p:sp>
      <p:sp>
        <p:nvSpPr>
          <p:cNvPr id="550" name="Google Shape;550;p23"/>
          <p:cNvSpPr/>
          <p:nvPr/>
        </p:nvSpPr>
        <p:spPr>
          <a:xfrm>
            <a:off x="678873" y="1017725"/>
            <a:ext cx="3521402" cy="106431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51" name="Google Shape;551;p23"/>
          <p:cNvSpPr/>
          <p:nvPr/>
        </p:nvSpPr>
        <p:spPr>
          <a:xfrm>
            <a:off x="4288575" y="1274775"/>
            <a:ext cx="480600" cy="4239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sz="24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52" name="Google Shape;552;p23"/>
          <p:cNvSpPr/>
          <p:nvPr/>
        </p:nvSpPr>
        <p:spPr>
          <a:xfrm>
            <a:off x="884678" y="2445363"/>
            <a:ext cx="3276599" cy="93319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53" name="Google Shape;553;p23"/>
          <p:cNvSpPr/>
          <p:nvPr/>
        </p:nvSpPr>
        <p:spPr>
          <a:xfrm>
            <a:off x="4288575" y="2636300"/>
            <a:ext cx="480600" cy="42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</a:t>
            </a:r>
            <a:endParaRPr sz="24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54" name="Google Shape;554;p23"/>
          <p:cNvSpPr/>
          <p:nvPr/>
        </p:nvSpPr>
        <p:spPr>
          <a:xfrm>
            <a:off x="477925" y="3534599"/>
            <a:ext cx="3722325" cy="887126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55" name="Google Shape;555;p23"/>
          <p:cNvSpPr/>
          <p:nvPr/>
        </p:nvSpPr>
        <p:spPr>
          <a:xfrm>
            <a:off x="4281788" y="3750840"/>
            <a:ext cx="480600" cy="4239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</a:t>
            </a:r>
            <a:endParaRPr sz="24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56" name="Google Shape;556;p23"/>
          <p:cNvSpPr txBox="1"/>
          <p:nvPr/>
        </p:nvSpPr>
        <p:spPr>
          <a:xfrm>
            <a:off x="327751" y="1098807"/>
            <a:ext cx="3744932" cy="98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IN" sz="1100" dirty="0"/>
              <a:t>The marketers will be able to analyse what kinds of products are popular among which demographic and psychographic and in which geographic areas.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23"/>
          <p:cNvSpPr txBox="1"/>
          <p:nvPr/>
        </p:nvSpPr>
        <p:spPr>
          <a:xfrm>
            <a:off x="628160" y="2778031"/>
            <a:ext cx="3309021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IN" sz="1200" dirty="0"/>
              <a:t>They will be able to segment, target and position their products and the customers based on that data.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23"/>
          <p:cNvSpPr txBox="1"/>
          <p:nvPr/>
        </p:nvSpPr>
        <p:spPr>
          <a:xfrm>
            <a:off x="457199" y="3881993"/>
            <a:ext cx="3667067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IN" sz="1200" dirty="0"/>
              <a:t>They will be able to improve ad designs, content, product-pricing, etc. with the help of customers’ neural data.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23"/>
          <p:cNvSpPr/>
          <p:nvPr/>
        </p:nvSpPr>
        <p:spPr>
          <a:xfrm>
            <a:off x="6556263" y="2798350"/>
            <a:ext cx="530700" cy="530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0" name="Google Shape;560;p23"/>
          <p:cNvCxnSpPr>
            <a:cxnSpLocks/>
            <a:stCxn id="551" idx="3"/>
          </p:cNvCxnSpPr>
          <p:nvPr/>
        </p:nvCxnSpPr>
        <p:spPr>
          <a:xfrm>
            <a:off x="4769175" y="1486725"/>
            <a:ext cx="2174608" cy="771283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61" name="Google Shape;561;p23"/>
          <p:cNvCxnSpPr>
            <a:cxnSpLocks/>
            <a:stCxn id="553" idx="3"/>
          </p:cNvCxnSpPr>
          <p:nvPr/>
        </p:nvCxnSpPr>
        <p:spPr>
          <a:xfrm flipV="1">
            <a:off x="4769175" y="2258008"/>
            <a:ext cx="2142187" cy="590242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62" name="Google Shape;562;p23"/>
          <p:cNvCxnSpPr>
            <a:cxnSpLocks/>
            <a:stCxn id="555" idx="3"/>
          </p:cNvCxnSpPr>
          <p:nvPr/>
        </p:nvCxnSpPr>
        <p:spPr>
          <a:xfrm flipV="1">
            <a:off x="4762388" y="2258008"/>
            <a:ext cx="2150718" cy="1704782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" name="Google Shape;404;p20">
            <a:extLst>
              <a:ext uri="{FF2B5EF4-FFF2-40B4-BE49-F238E27FC236}">
                <a16:creationId xmlns:a16="http://schemas.microsoft.com/office/drawing/2014/main" id="{1111873D-2700-BEF6-A179-E49BC8F4A797}"/>
              </a:ext>
            </a:extLst>
          </p:cNvPr>
          <p:cNvGrpSpPr/>
          <p:nvPr/>
        </p:nvGrpSpPr>
        <p:grpSpPr>
          <a:xfrm>
            <a:off x="5191879" y="1447518"/>
            <a:ext cx="2728767" cy="3763064"/>
            <a:chOff x="3010625" y="1180125"/>
            <a:chExt cx="2596600" cy="3549056"/>
          </a:xfrm>
        </p:grpSpPr>
        <p:sp>
          <p:nvSpPr>
            <p:cNvPr id="3" name="Google Shape;405;p20">
              <a:extLst>
                <a:ext uri="{FF2B5EF4-FFF2-40B4-BE49-F238E27FC236}">
                  <a16:creationId xmlns:a16="http://schemas.microsoft.com/office/drawing/2014/main" id="{60C435AA-D57F-7B10-1E59-9408201762D8}"/>
                </a:ext>
              </a:extLst>
            </p:cNvPr>
            <p:cNvSpPr/>
            <p:nvPr/>
          </p:nvSpPr>
          <p:spPr>
            <a:xfrm rot="10800000" flipH="1">
              <a:off x="3010625" y="4696326"/>
              <a:ext cx="2532667" cy="32855"/>
            </a:xfrm>
            <a:custGeom>
              <a:avLst/>
              <a:gdLst/>
              <a:ahLst/>
              <a:cxnLst/>
              <a:rect l="l" t="t" r="r" b="b"/>
              <a:pathLst>
                <a:path w="47820" h="1713" extrusionOk="0">
                  <a:moveTo>
                    <a:pt x="868" y="1"/>
                  </a:moveTo>
                  <a:cubicBezTo>
                    <a:pt x="389" y="1"/>
                    <a:pt x="1" y="389"/>
                    <a:pt x="1" y="845"/>
                  </a:cubicBezTo>
                  <a:cubicBezTo>
                    <a:pt x="1" y="1325"/>
                    <a:pt x="389" y="1713"/>
                    <a:pt x="868" y="1713"/>
                  </a:cubicBezTo>
                  <a:lnTo>
                    <a:pt x="46975" y="1713"/>
                  </a:lnTo>
                  <a:cubicBezTo>
                    <a:pt x="47455" y="1713"/>
                    <a:pt x="47820" y="1325"/>
                    <a:pt x="47820" y="845"/>
                  </a:cubicBezTo>
                  <a:cubicBezTo>
                    <a:pt x="47820" y="389"/>
                    <a:pt x="47455" y="1"/>
                    <a:pt x="46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06;p20">
              <a:extLst>
                <a:ext uri="{FF2B5EF4-FFF2-40B4-BE49-F238E27FC236}">
                  <a16:creationId xmlns:a16="http://schemas.microsoft.com/office/drawing/2014/main" id="{6CF62C46-465D-F7A0-F500-2F918FC816E2}"/>
                </a:ext>
              </a:extLst>
            </p:cNvPr>
            <p:cNvSpPr/>
            <p:nvPr/>
          </p:nvSpPr>
          <p:spPr>
            <a:xfrm>
              <a:off x="4799175" y="2321950"/>
              <a:ext cx="656825" cy="754400"/>
            </a:xfrm>
            <a:custGeom>
              <a:avLst/>
              <a:gdLst/>
              <a:ahLst/>
              <a:cxnLst/>
              <a:rect l="l" t="t" r="r" b="b"/>
              <a:pathLst>
                <a:path w="26273" h="30176" extrusionOk="0">
                  <a:moveTo>
                    <a:pt x="1" y="0"/>
                  </a:moveTo>
                  <a:lnTo>
                    <a:pt x="1461" y="22255"/>
                  </a:lnTo>
                  <a:cubicBezTo>
                    <a:pt x="1507" y="23054"/>
                    <a:pt x="1370" y="23853"/>
                    <a:pt x="1051" y="24606"/>
                  </a:cubicBezTo>
                  <a:cubicBezTo>
                    <a:pt x="412" y="26181"/>
                    <a:pt x="548" y="27961"/>
                    <a:pt x="1461" y="29422"/>
                  </a:cubicBezTo>
                  <a:lnTo>
                    <a:pt x="1941" y="30175"/>
                  </a:lnTo>
                  <a:lnTo>
                    <a:pt x="24857" y="30175"/>
                  </a:lnTo>
                  <a:lnTo>
                    <a:pt x="25542" y="28760"/>
                  </a:lnTo>
                  <a:cubicBezTo>
                    <a:pt x="26273" y="27163"/>
                    <a:pt x="26227" y="25337"/>
                    <a:pt x="25405" y="23807"/>
                  </a:cubicBezTo>
                  <a:cubicBezTo>
                    <a:pt x="25040" y="23145"/>
                    <a:pt x="24835" y="22415"/>
                    <a:pt x="24766" y="21662"/>
                  </a:cubicBezTo>
                  <a:lnTo>
                    <a:pt x="23077" y="2009"/>
                  </a:lnTo>
                  <a:lnTo>
                    <a:pt x="20886" y="0"/>
                  </a:lnTo>
                  <a:lnTo>
                    <a:pt x="13422" y="0"/>
                  </a:lnTo>
                  <a:cubicBezTo>
                    <a:pt x="13422" y="0"/>
                    <a:pt x="12103" y="1624"/>
                    <a:pt x="10406" y="1624"/>
                  </a:cubicBezTo>
                  <a:cubicBezTo>
                    <a:pt x="9557" y="1624"/>
                    <a:pt x="8613" y="1218"/>
                    <a:pt x="7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07;p20">
              <a:extLst>
                <a:ext uri="{FF2B5EF4-FFF2-40B4-BE49-F238E27FC236}">
                  <a16:creationId xmlns:a16="http://schemas.microsoft.com/office/drawing/2014/main" id="{ED54CA9A-CD20-8048-52A3-A6ED965F1358}"/>
                </a:ext>
              </a:extLst>
            </p:cNvPr>
            <p:cNvSpPr/>
            <p:nvPr/>
          </p:nvSpPr>
          <p:spPr>
            <a:xfrm>
              <a:off x="4972650" y="2321950"/>
              <a:ext cx="177500" cy="146100"/>
            </a:xfrm>
            <a:custGeom>
              <a:avLst/>
              <a:gdLst/>
              <a:ahLst/>
              <a:cxnLst/>
              <a:rect l="l" t="t" r="r" b="b"/>
              <a:pathLst>
                <a:path w="7100" h="5844" extrusionOk="0">
                  <a:moveTo>
                    <a:pt x="1" y="0"/>
                  </a:moveTo>
                  <a:lnTo>
                    <a:pt x="1576" y="5684"/>
                  </a:lnTo>
                  <a:lnTo>
                    <a:pt x="3356" y="2991"/>
                  </a:lnTo>
                  <a:lnTo>
                    <a:pt x="5091" y="5844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08;p20">
              <a:extLst>
                <a:ext uri="{FF2B5EF4-FFF2-40B4-BE49-F238E27FC236}">
                  <a16:creationId xmlns:a16="http://schemas.microsoft.com/office/drawing/2014/main" id="{DF7D3538-8552-29B1-4D12-7F32CAB40950}"/>
                </a:ext>
              </a:extLst>
            </p:cNvPr>
            <p:cNvSpPr/>
            <p:nvPr/>
          </p:nvSpPr>
          <p:spPr>
            <a:xfrm>
              <a:off x="5259675" y="2414975"/>
              <a:ext cx="196325" cy="661375"/>
            </a:xfrm>
            <a:custGeom>
              <a:avLst/>
              <a:gdLst/>
              <a:ahLst/>
              <a:cxnLst/>
              <a:rect l="l" t="t" r="r" b="b"/>
              <a:pathLst>
                <a:path w="7853" h="26455" extrusionOk="0">
                  <a:moveTo>
                    <a:pt x="4817" y="0"/>
                  </a:moveTo>
                  <a:lnTo>
                    <a:pt x="1" y="5935"/>
                  </a:lnTo>
                  <a:lnTo>
                    <a:pt x="3265" y="16548"/>
                  </a:lnTo>
                  <a:lnTo>
                    <a:pt x="389" y="26454"/>
                  </a:lnTo>
                  <a:lnTo>
                    <a:pt x="6437" y="26454"/>
                  </a:lnTo>
                  <a:lnTo>
                    <a:pt x="7122" y="25039"/>
                  </a:lnTo>
                  <a:cubicBezTo>
                    <a:pt x="7853" y="23442"/>
                    <a:pt x="7807" y="21616"/>
                    <a:pt x="6985" y="20086"/>
                  </a:cubicBezTo>
                  <a:cubicBezTo>
                    <a:pt x="6620" y="19424"/>
                    <a:pt x="6415" y="18694"/>
                    <a:pt x="6346" y="17941"/>
                  </a:cubicBezTo>
                  <a:lnTo>
                    <a:pt x="48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9;p20">
              <a:extLst>
                <a:ext uri="{FF2B5EF4-FFF2-40B4-BE49-F238E27FC236}">
                  <a16:creationId xmlns:a16="http://schemas.microsoft.com/office/drawing/2014/main" id="{1F2B9255-A2B1-2FE0-EADF-A18CB279B6EC}"/>
                </a:ext>
              </a:extLst>
            </p:cNvPr>
            <p:cNvSpPr/>
            <p:nvPr/>
          </p:nvSpPr>
          <p:spPr>
            <a:xfrm>
              <a:off x="4981200" y="2292850"/>
              <a:ext cx="157525" cy="69650"/>
            </a:xfrm>
            <a:custGeom>
              <a:avLst/>
              <a:gdLst/>
              <a:ahLst/>
              <a:cxnLst/>
              <a:rect l="l" t="t" r="r" b="b"/>
              <a:pathLst>
                <a:path w="6301" h="2786" extrusionOk="0">
                  <a:moveTo>
                    <a:pt x="6301" y="0"/>
                  </a:moveTo>
                  <a:lnTo>
                    <a:pt x="1" y="434"/>
                  </a:lnTo>
                  <a:lnTo>
                    <a:pt x="3082" y="2785"/>
                  </a:lnTo>
                  <a:lnTo>
                    <a:pt x="6301" y="0"/>
                  </a:lnTo>
                  <a:close/>
                </a:path>
              </a:pathLst>
            </a:custGeom>
            <a:solidFill>
              <a:srgbClr val="63E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10;p20">
              <a:extLst>
                <a:ext uri="{FF2B5EF4-FFF2-40B4-BE49-F238E27FC236}">
                  <a16:creationId xmlns:a16="http://schemas.microsoft.com/office/drawing/2014/main" id="{976B4EA8-4AFC-401C-44E8-386274657F5E}"/>
                </a:ext>
              </a:extLst>
            </p:cNvPr>
            <p:cNvSpPr/>
            <p:nvPr/>
          </p:nvSpPr>
          <p:spPr>
            <a:xfrm>
              <a:off x="4679925" y="3076325"/>
              <a:ext cx="826300" cy="1429450"/>
            </a:xfrm>
            <a:custGeom>
              <a:avLst/>
              <a:gdLst/>
              <a:ahLst/>
              <a:cxnLst/>
              <a:rect l="l" t="t" r="r" b="b"/>
              <a:pathLst>
                <a:path w="33052" h="57178" extrusionOk="0">
                  <a:moveTo>
                    <a:pt x="6711" y="0"/>
                  </a:moveTo>
                  <a:cubicBezTo>
                    <a:pt x="0" y="30039"/>
                    <a:pt x="4542" y="57178"/>
                    <a:pt x="4542" y="57178"/>
                  </a:cubicBezTo>
                  <a:lnTo>
                    <a:pt x="13148" y="57178"/>
                  </a:lnTo>
                  <a:cubicBezTo>
                    <a:pt x="11481" y="38781"/>
                    <a:pt x="17256" y="11231"/>
                    <a:pt x="17256" y="11231"/>
                  </a:cubicBezTo>
                  <a:cubicBezTo>
                    <a:pt x="17256" y="11231"/>
                    <a:pt x="18260" y="32960"/>
                    <a:pt x="21821" y="57178"/>
                  </a:cubicBezTo>
                  <a:lnTo>
                    <a:pt x="31111" y="57178"/>
                  </a:lnTo>
                  <a:cubicBezTo>
                    <a:pt x="27345" y="18215"/>
                    <a:pt x="33051" y="12988"/>
                    <a:pt x="29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11;p20">
              <a:extLst>
                <a:ext uri="{FF2B5EF4-FFF2-40B4-BE49-F238E27FC236}">
                  <a16:creationId xmlns:a16="http://schemas.microsoft.com/office/drawing/2014/main" id="{D9040F55-1FBA-0B65-74B5-77A06CC67FF1}"/>
                </a:ext>
              </a:extLst>
            </p:cNvPr>
            <p:cNvSpPr/>
            <p:nvPr/>
          </p:nvSpPr>
          <p:spPr>
            <a:xfrm>
              <a:off x="4960675" y="3315425"/>
              <a:ext cx="150675" cy="467375"/>
            </a:xfrm>
            <a:custGeom>
              <a:avLst/>
              <a:gdLst/>
              <a:ahLst/>
              <a:cxnLst/>
              <a:rect l="l" t="t" r="r" b="b"/>
              <a:pathLst>
                <a:path w="6027" h="18695" extrusionOk="0">
                  <a:moveTo>
                    <a:pt x="0" y="0"/>
                  </a:moveTo>
                  <a:lnTo>
                    <a:pt x="0" y="0"/>
                  </a:lnTo>
                  <a:cubicBezTo>
                    <a:pt x="1438" y="2739"/>
                    <a:pt x="4360" y="2922"/>
                    <a:pt x="4360" y="2922"/>
                  </a:cubicBezTo>
                  <a:cubicBezTo>
                    <a:pt x="1438" y="9496"/>
                    <a:pt x="2237" y="15293"/>
                    <a:pt x="3219" y="18694"/>
                  </a:cubicBezTo>
                  <a:cubicBezTo>
                    <a:pt x="4497" y="9039"/>
                    <a:pt x="6026" y="1667"/>
                    <a:pt x="6026" y="16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2;p20">
              <a:extLst>
                <a:ext uri="{FF2B5EF4-FFF2-40B4-BE49-F238E27FC236}">
                  <a16:creationId xmlns:a16="http://schemas.microsoft.com/office/drawing/2014/main" id="{54A87389-73A3-0FB1-F745-5EEA469D0965}"/>
                </a:ext>
              </a:extLst>
            </p:cNvPr>
            <p:cNvSpPr/>
            <p:nvPr/>
          </p:nvSpPr>
          <p:spPr>
            <a:xfrm>
              <a:off x="4647400" y="4505750"/>
              <a:ext cx="360650" cy="158100"/>
            </a:xfrm>
            <a:custGeom>
              <a:avLst/>
              <a:gdLst/>
              <a:ahLst/>
              <a:cxnLst/>
              <a:rect l="l" t="t" r="r" b="b"/>
              <a:pathLst>
                <a:path w="14426" h="6324" extrusionOk="0">
                  <a:moveTo>
                    <a:pt x="7281" y="1"/>
                  </a:moveTo>
                  <a:lnTo>
                    <a:pt x="5387" y="2603"/>
                  </a:lnTo>
                  <a:cubicBezTo>
                    <a:pt x="4930" y="3242"/>
                    <a:pt x="4291" y="3721"/>
                    <a:pt x="3561" y="3972"/>
                  </a:cubicBezTo>
                  <a:lnTo>
                    <a:pt x="2146" y="4452"/>
                  </a:lnTo>
                  <a:cubicBezTo>
                    <a:pt x="1210" y="4771"/>
                    <a:pt x="434" y="5456"/>
                    <a:pt x="0" y="6323"/>
                  </a:cubicBezTo>
                  <a:lnTo>
                    <a:pt x="14426" y="6323"/>
                  </a:lnTo>
                  <a:cubicBezTo>
                    <a:pt x="14197" y="2329"/>
                    <a:pt x="12691" y="1"/>
                    <a:pt x="12691" y="1"/>
                  </a:cubicBezTo>
                  <a:close/>
                </a:path>
              </a:pathLst>
            </a:custGeom>
            <a:solidFill>
              <a:srgbClr val="3E4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13;p20">
              <a:extLst>
                <a:ext uri="{FF2B5EF4-FFF2-40B4-BE49-F238E27FC236}">
                  <a16:creationId xmlns:a16="http://schemas.microsoft.com/office/drawing/2014/main" id="{96BF1A11-B678-CE95-C365-9EE7387F5338}"/>
                </a:ext>
              </a:extLst>
            </p:cNvPr>
            <p:cNvSpPr/>
            <p:nvPr/>
          </p:nvSpPr>
          <p:spPr>
            <a:xfrm>
              <a:off x="4638250" y="4663825"/>
              <a:ext cx="370375" cy="30825"/>
            </a:xfrm>
            <a:custGeom>
              <a:avLst/>
              <a:gdLst/>
              <a:ahLst/>
              <a:cxnLst/>
              <a:rect l="l" t="t" r="r" b="b"/>
              <a:pathLst>
                <a:path w="14815" h="1233" extrusionOk="0">
                  <a:moveTo>
                    <a:pt x="366" y="0"/>
                  </a:moveTo>
                  <a:cubicBezTo>
                    <a:pt x="184" y="388"/>
                    <a:pt x="47" y="799"/>
                    <a:pt x="1" y="1233"/>
                  </a:cubicBezTo>
                  <a:lnTo>
                    <a:pt x="14815" y="1233"/>
                  </a:lnTo>
                  <a:cubicBezTo>
                    <a:pt x="14815" y="799"/>
                    <a:pt x="14815" y="388"/>
                    <a:pt x="1479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4;p20">
              <a:extLst>
                <a:ext uri="{FF2B5EF4-FFF2-40B4-BE49-F238E27FC236}">
                  <a16:creationId xmlns:a16="http://schemas.microsoft.com/office/drawing/2014/main" id="{1EFDD9C2-48AE-1052-1810-6F15C0236ECE}"/>
                </a:ext>
              </a:extLst>
            </p:cNvPr>
            <p:cNvSpPr/>
            <p:nvPr/>
          </p:nvSpPr>
          <p:spPr>
            <a:xfrm>
              <a:off x="5096475" y="4505750"/>
              <a:ext cx="360675" cy="158100"/>
            </a:xfrm>
            <a:custGeom>
              <a:avLst/>
              <a:gdLst/>
              <a:ahLst/>
              <a:cxnLst/>
              <a:rect l="l" t="t" r="r" b="b"/>
              <a:pathLst>
                <a:path w="14427" h="6324" extrusionOk="0">
                  <a:moveTo>
                    <a:pt x="7282" y="1"/>
                  </a:moveTo>
                  <a:lnTo>
                    <a:pt x="5365" y="2603"/>
                  </a:lnTo>
                  <a:cubicBezTo>
                    <a:pt x="4908" y="3242"/>
                    <a:pt x="4269" y="3721"/>
                    <a:pt x="3539" y="3972"/>
                  </a:cubicBezTo>
                  <a:lnTo>
                    <a:pt x="2146" y="4452"/>
                  </a:lnTo>
                  <a:cubicBezTo>
                    <a:pt x="1188" y="4771"/>
                    <a:pt x="434" y="5456"/>
                    <a:pt x="1" y="6323"/>
                  </a:cubicBezTo>
                  <a:lnTo>
                    <a:pt x="14426" y="6323"/>
                  </a:lnTo>
                  <a:cubicBezTo>
                    <a:pt x="14198" y="2329"/>
                    <a:pt x="12692" y="1"/>
                    <a:pt x="12692" y="1"/>
                  </a:cubicBezTo>
                  <a:close/>
                </a:path>
              </a:pathLst>
            </a:custGeom>
            <a:solidFill>
              <a:srgbClr val="3E4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5;p20">
              <a:extLst>
                <a:ext uri="{FF2B5EF4-FFF2-40B4-BE49-F238E27FC236}">
                  <a16:creationId xmlns:a16="http://schemas.microsoft.com/office/drawing/2014/main" id="{FF649B7D-B6AB-D48D-70C9-3BDD75935B42}"/>
                </a:ext>
              </a:extLst>
            </p:cNvPr>
            <p:cNvSpPr/>
            <p:nvPr/>
          </p:nvSpPr>
          <p:spPr>
            <a:xfrm>
              <a:off x="5086775" y="4663825"/>
              <a:ext cx="370950" cy="30825"/>
            </a:xfrm>
            <a:custGeom>
              <a:avLst/>
              <a:gdLst/>
              <a:ahLst/>
              <a:cxnLst/>
              <a:rect l="l" t="t" r="r" b="b"/>
              <a:pathLst>
                <a:path w="14838" h="1233" extrusionOk="0">
                  <a:moveTo>
                    <a:pt x="389" y="0"/>
                  </a:moveTo>
                  <a:cubicBezTo>
                    <a:pt x="183" y="388"/>
                    <a:pt x="69" y="799"/>
                    <a:pt x="1" y="1233"/>
                  </a:cubicBezTo>
                  <a:lnTo>
                    <a:pt x="14837" y="1233"/>
                  </a:lnTo>
                  <a:cubicBezTo>
                    <a:pt x="14837" y="799"/>
                    <a:pt x="14814" y="388"/>
                    <a:pt x="1481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6;p20">
              <a:extLst>
                <a:ext uri="{FF2B5EF4-FFF2-40B4-BE49-F238E27FC236}">
                  <a16:creationId xmlns:a16="http://schemas.microsoft.com/office/drawing/2014/main" id="{B591C196-34BD-B91E-05EC-DB643EEC153A}"/>
                </a:ext>
              </a:extLst>
            </p:cNvPr>
            <p:cNvSpPr/>
            <p:nvPr/>
          </p:nvSpPr>
          <p:spPr>
            <a:xfrm>
              <a:off x="5356675" y="3098475"/>
              <a:ext cx="65100" cy="1401025"/>
            </a:xfrm>
            <a:custGeom>
              <a:avLst/>
              <a:gdLst/>
              <a:ahLst/>
              <a:cxnLst/>
              <a:rect l="l" t="t" r="r" b="b"/>
              <a:pathLst>
                <a:path w="2604" h="56041" extrusionOk="0">
                  <a:moveTo>
                    <a:pt x="1224" y="0"/>
                  </a:moveTo>
                  <a:cubicBezTo>
                    <a:pt x="1212" y="0"/>
                    <a:pt x="1200" y="2"/>
                    <a:pt x="1188" y="5"/>
                  </a:cubicBezTo>
                  <a:cubicBezTo>
                    <a:pt x="1119" y="28"/>
                    <a:pt x="1051" y="119"/>
                    <a:pt x="1074" y="210"/>
                  </a:cubicBezTo>
                  <a:cubicBezTo>
                    <a:pt x="2101" y="4707"/>
                    <a:pt x="1690" y="9432"/>
                    <a:pt x="1279" y="13997"/>
                  </a:cubicBezTo>
                  <a:cubicBezTo>
                    <a:pt x="1234" y="14544"/>
                    <a:pt x="1188" y="15092"/>
                    <a:pt x="1142" y="15617"/>
                  </a:cubicBezTo>
                  <a:cubicBezTo>
                    <a:pt x="1" y="29016"/>
                    <a:pt x="366" y="42574"/>
                    <a:pt x="2261" y="55881"/>
                  </a:cubicBezTo>
                  <a:cubicBezTo>
                    <a:pt x="2261" y="55972"/>
                    <a:pt x="2352" y="56041"/>
                    <a:pt x="2420" y="56041"/>
                  </a:cubicBezTo>
                  <a:lnTo>
                    <a:pt x="2443" y="56041"/>
                  </a:lnTo>
                  <a:cubicBezTo>
                    <a:pt x="2535" y="56018"/>
                    <a:pt x="2603" y="55927"/>
                    <a:pt x="2580" y="55835"/>
                  </a:cubicBezTo>
                  <a:cubicBezTo>
                    <a:pt x="709" y="42551"/>
                    <a:pt x="321" y="29038"/>
                    <a:pt x="1462" y="15663"/>
                  </a:cubicBezTo>
                  <a:cubicBezTo>
                    <a:pt x="1507" y="15115"/>
                    <a:pt x="1553" y="14567"/>
                    <a:pt x="1599" y="14042"/>
                  </a:cubicBezTo>
                  <a:cubicBezTo>
                    <a:pt x="2010" y="9432"/>
                    <a:pt x="2443" y="4684"/>
                    <a:pt x="1393" y="119"/>
                  </a:cubicBezTo>
                  <a:cubicBezTo>
                    <a:pt x="1374" y="60"/>
                    <a:pt x="1302" y="0"/>
                    <a:pt x="1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7;p20">
              <a:extLst>
                <a:ext uri="{FF2B5EF4-FFF2-40B4-BE49-F238E27FC236}">
                  <a16:creationId xmlns:a16="http://schemas.microsoft.com/office/drawing/2014/main" id="{377E9FE8-AEE5-DDF4-F523-A73711366B7E}"/>
                </a:ext>
              </a:extLst>
            </p:cNvPr>
            <p:cNvSpPr/>
            <p:nvPr/>
          </p:nvSpPr>
          <p:spPr>
            <a:xfrm>
              <a:off x="5304200" y="3100300"/>
              <a:ext cx="104450" cy="184900"/>
            </a:xfrm>
            <a:custGeom>
              <a:avLst/>
              <a:gdLst/>
              <a:ahLst/>
              <a:cxnLst/>
              <a:rect l="l" t="t" r="r" b="b"/>
              <a:pathLst>
                <a:path w="4178" h="7396" extrusionOk="0">
                  <a:moveTo>
                    <a:pt x="160" y="0"/>
                  </a:moveTo>
                  <a:cubicBezTo>
                    <a:pt x="69" y="23"/>
                    <a:pt x="0" y="91"/>
                    <a:pt x="0" y="183"/>
                  </a:cubicBezTo>
                  <a:cubicBezTo>
                    <a:pt x="160" y="2785"/>
                    <a:pt x="1666" y="5592"/>
                    <a:pt x="3880" y="7350"/>
                  </a:cubicBezTo>
                  <a:cubicBezTo>
                    <a:pt x="3903" y="7373"/>
                    <a:pt x="3949" y="7396"/>
                    <a:pt x="3972" y="7396"/>
                  </a:cubicBezTo>
                  <a:cubicBezTo>
                    <a:pt x="4040" y="7396"/>
                    <a:pt x="4086" y="7373"/>
                    <a:pt x="4109" y="7327"/>
                  </a:cubicBezTo>
                  <a:cubicBezTo>
                    <a:pt x="4177" y="7259"/>
                    <a:pt x="4154" y="7144"/>
                    <a:pt x="4086" y="7099"/>
                  </a:cubicBezTo>
                  <a:cubicBezTo>
                    <a:pt x="1940" y="5410"/>
                    <a:pt x="479" y="2671"/>
                    <a:pt x="342" y="160"/>
                  </a:cubicBezTo>
                  <a:cubicBezTo>
                    <a:pt x="320" y="69"/>
                    <a:pt x="251" y="0"/>
                    <a:pt x="160" y="0"/>
                  </a:cubicBezTo>
                  <a:close/>
                </a:path>
              </a:pathLst>
            </a:custGeom>
            <a:solidFill>
              <a:srgbClr val="003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8;p20">
              <a:extLst>
                <a:ext uri="{FF2B5EF4-FFF2-40B4-BE49-F238E27FC236}">
                  <a16:creationId xmlns:a16="http://schemas.microsoft.com/office/drawing/2014/main" id="{10E19236-800F-A212-5D84-3F9BADA9A04C}"/>
                </a:ext>
              </a:extLst>
            </p:cNvPr>
            <p:cNvSpPr/>
            <p:nvPr/>
          </p:nvSpPr>
          <p:spPr>
            <a:xfrm>
              <a:off x="5052550" y="3107600"/>
              <a:ext cx="75350" cy="210125"/>
            </a:xfrm>
            <a:custGeom>
              <a:avLst/>
              <a:gdLst/>
              <a:ahLst/>
              <a:cxnLst/>
              <a:rect l="l" t="t" r="r" b="b"/>
              <a:pathLst>
                <a:path w="3014" h="8405" extrusionOk="0">
                  <a:moveTo>
                    <a:pt x="787" y="0"/>
                  </a:moveTo>
                  <a:cubicBezTo>
                    <a:pt x="713" y="0"/>
                    <a:pt x="659" y="63"/>
                    <a:pt x="639" y="142"/>
                  </a:cubicBezTo>
                  <a:cubicBezTo>
                    <a:pt x="320" y="1489"/>
                    <a:pt x="0" y="2881"/>
                    <a:pt x="0" y="4296"/>
                  </a:cubicBezTo>
                  <a:cubicBezTo>
                    <a:pt x="0" y="5414"/>
                    <a:pt x="206" y="7035"/>
                    <a:pt x="1187" y="8336"/>
                  </a:cubicBezTo>
                  <a:cubicBezTo>
                    <a:pt x="1233" y="8382"/>
                    <a:pt x="1278" y="8405"/>
                    <a:pt x="1324" y="8405"/>
                  </a:cubicBezTo>
                  <a:lnTo>
                    <a:pt x="1370" y="8405"/>
                  </a:lnTo>
                  <a:cubicBezTo>
                    <a:pt x="1438" y="8382"/>
                    <a:pt x="1484" y="8336"/>
                    <a:pt x="1484" y="8268"/>
                  </a:cubicBezTo>
                  <a:cubicBezTo>
                    <a:pt x="1735" y="6967"/>
                    <a:pt x="1986" y="5620"/>
                    <a:pt x="2237" y="4319"/>
                  </a:cubicBezTo>
                  <a:cubicBezTo>
                    <a:pt x="2511" y="3018"/>
                    <a:pt x="2762" y="1671"/>
                    <a:pt x="2990" y="370"/>
                  </a:cubicBezTo>
                  <a:cubicBezTo>
                    <a:pt x="3013" y="279"/>
                    <a:pt x="2967" y="187"/>
                    <a:pt x="2876" y="165"/>
                  </a:cubicBezTo>
                  <a:cubicBezTo>
                    <a:pt x="2785" y="165"/>
                    <a:pt x="2693" y="210"/>
                    <a:pt x="2671" y="302"/>
                  </a:cubicBezTo>
                  <a:cubicBezTo>
                    <a:pt x="2442" y="1625"/>
                    <a:pt x="2169" y="2949"/>
                    <a:pt x="1917" y="4250"/>
                  </a:cubicBezTo>
                  <a:cubicBezTo>
                    <a:pt x="1689" y="5414"/>
                    <a:pt x="1461" y="6624"/>
                    <a:pt x="1233" y="7811"/>
                  </a:cubicBezTo>
                  <a:cubicBezTo>
                    <a:pt x="479" y="6647"/>
                    <a:pt x="320" y="5278"/>
                    <a:pt x="342" y="4296"/>
                  </a:cubicBezTo>
                  <a:cubicBezTo>
                    <a:pt x="342" y="2904"/>
                    <a:pt x="662" y="1534"/>
                    <a:pt x="959" y="210"/>
                  </a:cubicBezTo>
                  <a:cubicBezTo>
                    <a:pt x="982" y="119"/>
                    <a:pt x="913" y="28"/>
                    <a:pt x="822" y="5"/>
                  </a:cubicBezTo>
                  <a:cubicBezTo>
                    <a:pt x="810" y="2"/>
                    <a:pt x="798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9;p20">
              <a:extLst>
                <a:ext uri="{FF2B5EF4-FFF2-40B4-BE49-F238E27FC236}">
                  <a16:creationId xmlns:a16="http://schemas.microsoft.com/office/drawing/2014/main" id="{D1FA7F7C-AA6C-419A-DBB9-5B3628733D9F}"/>
                </a:ext>
              </a:extLst>
            </p:cNvPr>
            <p:cNvSpPr/>
            <p:nvPr/>
          </p:nvSpPr>
          <p:spPr>
            <a:xfrm>
              <a:off x="4933275" y="3414700"/>
              <a:ext cx="99325" cy="1058550"/>
            </a:xfrm>
            <a:custGeom>
              <a:avLst/>
              <a:gdLst/>
              <a:ahLst/>
              <a:cxnLst/>
              <a:rect l="l" t="t" r="r" b="b"/>
              <a:pathLst>
                <a:path w="3973" h="42342" extrusionOk="0">
                  <a:moveTo>
                    <a:pt x="3835" y="1"/>
                  </a:moveTo>
                  <a:cubicBezTo>
                    <a:pt x="3744" y="1"/>
                    <a:pt x="3653" y="47"/>
                    <a:pt x="3630" y="138"/>
                  </a:cubicBezTo>
                  <a:cubicBezTo>
                    <a:pt x="1005" y="13970"/>
                    <a:pt x="1" y="28122"/>
                    <a:pt x="685" y="42182"/>
                  </a:cubicBezTo>
                  <a:cubicBezTo>
                    <a:pt x="685" y="42273"/>
                    <a:pt x="754" y="42342"/>
                    <a:pt x="845" y="42342"/>
                  </a:cubicBezTo>
                  <a:cubicBezTo>
                    <a:pt x="936" y="42342"/>
                    <a:pt x="1005" y="42273"/>
                    <a:pt x="1005" y="42182"/>
                  </a:cubicBezTo>
                  <a:cubicBezTo>
                    <a:pt x="343" y="28144"/>
                    <a:pt x="1324" y="14016"/>
                    <a:pt x="3972" y="206"/>
                  </a:cubicBezTo>
                  <a:cubicBezTo>
                    <a:pt x="3972" y="115"/>
                    <a:pt x="3927" y="24"/>
                    <a:pt x="3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20;p20">
              <a:extLst>
                <a:ext uri="{FF2B5EF4-FFF2-40B4-BE49-F238E27FC236}">
                  <a16:creationId xmlns:a16="http://schemas.microsoft.com/office/drawing/2014/main" id="{984CB841-87EC-C03B-ADB1-4DE41D3E65A5}"/>
                </a:ext>
              </a:extLst>
            </p:cNvPr>
            <p:cNvSpPr/>
            <p:nvPr/>
          </p:nvSpPr>
          <p:spPr>
            <a:xfrm>
              <a:off x="4288475" y="2180900"/>
              <a:ext cx="352100" cy="707700"/>
            </a:xfrm>
            <a:custGeom>
              <a:avLst/>
              <a:gdLst/>
              <a:ahLst/>
              <a:cxnLst/>
              <a:rect l="l" t="t" r="r" b="b"/>
              <a:pathLst>
                <a:path w="14084" h="28308" extrusionOk="0">
                  <a:moveTo>
                    <a:pt x="2646" y="0"/>
                  </a:moveTo>
                  <a:cubicBezTo>
                    <a:pt x="2307" y="0"/>
                    <a:pt x="1965" y="76"/>
                    <a:pt x="1643" y="233"/>
                  </a:cubicBezTo>
                  <a:cubicBezTo>
                    <a:pt x="457" y="804"/>
                    <a:pt x="0" y="2242"/>
                    <a:pt x="639" y="3383"/>
                  </a:cubicBezTo>
                  <a:lnTo>
                    <a:pt x="1187" y="4410"/>
                  </a:lnTo>
                  <a:lnTo>
                    <a:pt x="1758" y="6556"/>
                  </a:lnTo>
                  <a:cubicBezTo>
                    <a:pt x="2123" y="7879"/>
                    <a:pt x="2853" y="9066"/>
                    <a:pt x="3858" y="9979"/>
                  </a:cubicBezTo>
                  <a:lnTo>
                    <a:pt x="7624" y="25957"/>
                  </a:lnTo>
                  <a:cubicBezTo>
                    <a:pt x="7966" y="27381"/>
                    <a:pt x="9234" y="28307"/>
                    <a:pt x="10596" y="28307"/>
                  </a:cubicBezTo>
                  <a:cubicBezTo>
                    <a:pt x="10958" y="28307"/>
                    <a:pt x="11327" y="28242"/>
                    <a:pt x="11687" y="28103"/>
                  </a:cubicBezTo>
                  <a:cubicBezTo>
                    <a:pt x="13307" y="27463"/>
                    <a:pt x="14083" y="25615"/>
                    <a:pt x="13398" y="24040"/>
                  </a:cubicBezTo>
                  <a:lnTo>
                    <a:pt x="6825" y="8998"/>
                  </a:lnTo>
                  <a:lnTo>
                    <a:pt x="7281" y="7583"/>
                  </a:lnTo>
                  <a:cubicBezTo>
                    <a:pt x="7555" y="6715"/>
                    <a:pt x="7647" y="5825"/>
                    <a:pt x="7532" y="4935"/>
                  </a:cubicBezTo>
                  <a:lnTo>
                    <a:pt x="7236" y="2767"/>
                  </a:lnTo>
                  <a:cubicBezTo>
                    <a:pt x="6574" y="2881"/>
                    <a:pt x="6117" y="3474"/>
                    <a:pt x="6163" y="4136"/>
                  </a:cubicBezTo>
                  <a:lnTo>
                    <a:pt x="6186" y="4319"/>
                  </a:lnTo>
                  <a:lnTo>
                    <a:pt x="5524" y="2698"/>
                  </a:lnTo>
                  <a:cubicBezTo>
                    <a:pt x="5250" y="2013"/>
                    <a:pt x="4862" y="1374"/>
                    <a:pt x="4382" y="804"/>
                  </a:cubicBezTo>
                  <a:cubicBezTo>
                    <a:pt x="3933" y="279"/>
                    <a:pt x="3296" y="0"/>
                    <a:pt x="2646" y="0"/>
                  </a:cubicBezTo>
                  <a:close/>
                </a:path>
              </a:pathLst>
            </a:custGeom>
            <a:solidFill>
              <a:srgbClr val="FFC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21;p20">
              <a:extLst>
                <a:ext uri="{FF2B5EF4-FFF2-40B4-BE49-F238E27FC236}">
                  <a16:creationId xmlns:a16="http://schemas.microsoft.com/office/drawing/2014/main" id="{79EA4864-CA81-57F2-30A3-BD7D7B151FEF}"/>
                </a:ext>
              </a:extLst>
            </p:cNvPr>
            <p:cNvSpPr/>
            <p:nvPr/>
          </p:nvSpPr>
          <p:spPr>
            <a:xfrm>
              <a:off x="4377475" y="2288850"/>
              <a:ext cx="65650" cy="110725"/>
            </a:xfrm>
            <a:custGeom>
              <a:avLst/>
              <a:gdLst/>
              <a:ahLst/>
              <a:cxnLst/>
              <a:rect l="l" t="t" r="r" b="b"/>
              <a:pathLst>
                <a:path w="2626" h="4429" extrusionOk="0">
                  <a:moveTo>
                    <a:pt x="2626" y="1"/>
                  </a:moveTo>
                  <a:lnTo>
                    <a:pt x="2626" y="1"/>
                  </a:lnTo>
                  <a:cubicBezTo>
                    <a:pt x="891" y="457"/>
                    <a:pt x="1" y="2374"/>
                    <a:pt x="777" y="3972"/>
                  </a:cubicBezTo>
                  <a:lnTo>
                    <a:pt x="982" y="4429"/>
                  </a:lnTo>
                  <a:lnTo>
                    <a:pt x="914" y="3835"/>
                  </a:lnTo>
                  <a:cubicBezTo>
                    <a:pt x="754" y="2352"/>
                    <a:pt x="1393" y="868"/>
                    <a:pt x="2626" y="1"/>
                  </a:cubicBezTo>
                  <a:close/>
                </a:path>
              </a:pathLst>
            </a:custGeom>
            <a:solidFill>
              <a:srgbClr val="FF89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2;p20">
              <a:extLst>
                <a:ext uri="{FF2B5EF4-FFF2-40B4-BE49-F238E27FC236}">
                  <a16:creationId xmlns:a16="http://schemas.microsoft.com/office/drawing/2014/main" id="{428A9E51-F1E2-67E0-A531-A0EEE0BE32CF}"/>
                </a:ext>
              </a:extLst>
            </p:cNvPr>
            <p:cNvSpPr/>
            <p:nvPr/>
          </p:nvSpPr>
          <p:spPr>
            <a:xfrm>
              <a:off x="4399725" y="2321950"/>
              <a:ext cx="417750" cy="608900"/>
            </a:xfrm>
            <a:custGeom>
              <a:avLst/>
              <a:gdLst/>
              <a:ahLst/>
              <a:cxnLst/>
              <a:rect l="l" t="t" r="r" b="b"/>
              <a:pathLst>
                <a:path w="16710" h="24356" extrusionOk="0">
                  <a:moveTo>
                    <a:pt x="15979" y="0"/>
                  </a:moveTo>
                  <a:cubicBezTo>
                    <a:pt x="13673" y="0"/>
                    <a:pt x="11642" y="1598"/>
                    <a:pt x="11094" y="3858"/>
                  </a:cubicBezTo>
                  <a:lnTo>
                    <a:pt x="8150" y="16047"/>
                  </a:lnTo>
                  <a:lnTo>
                    <a:pt x="5251" y="8377"/>
                  </a:lnTo>
                  <a:lnTo>
                    <a:pt x="1" y="10066"/>
                  </a:lnTo>
                  <a:lnTo>
                    <a:pt x="2717" y="20224"/>
                  </a:lnTo>
                  <a:cubicBezTo>
                    <a:pt x="3379" y="22666"/>
                    <a:pt x="5570" y="24355"/>
                    <a:pt x="8081" y="24355"/>
                  </a:cubicBezTo>
                  <a:cubicBezTo>
                    <a:pt x="10455" y="24355"/>
                    <a:pt x="12555" y="22871"/>
                    <a:pt x="13331" y="20635"/>
                  </a:cubicBezTo>
                  <a:lnTo>
                    <a:pt x="16709" y="11048"/>
                  </a:lnTo>
                  <a:lnTo>
                    <a:pt x="159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3;p20">
              <a:extLst>
                <a:ext uri="{FF2B5EF4-FFF2-40B4-BE49-F238E27FC236}">
                  <a16:creationId xmlns:a16="http://schemas.microsoft.com/office/drawing/2014/main" id="{66D2E232-2F74-3668-45EC-AB29F5FFE775}"/>
                </a:ext>
              </a:extLst>
            </p:cNvPr>
            <p:cNvSpPr/>
            <p:nvPr/>
          </p:nvSpPr>
          <p:spPr>
            <a:xfrm>
              <a:off x="4371200" y="2425225"/>
              <a:ext cx="159800" cy="148400"/>
            </a:xfrm>
            <a:custGeom>
              <a:avLst/>
              <a:gdLst/>
              <a:ahLst/>
              <a:cxnLst/>
              <a:rect l="l" t="t" r="r" b="b"/>
              <a:pathLst>
                <a:path w="6392" h="5936" extrusionOk="0">
                  <a:moveTo>
                    <a:pt x="4771" y="1"/>
                  </a:moveTo>
                  <a:lnTo>
                    <a:pt x="1" y="1621"/>
                  </a:lnTo>
                  <a:lnTo>
                    <a:pt x="1142" y="5935"/>
                  </a:lnTo>
                  <a:lnTo>
                    <a:pt x="6392" y="424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4;p20">
              <a:extLst>
                <a:ext uri="{FF2B5EF4-FFF2-40B4-BE49-F238E27FC236}">
                  <a16:creationId xmlns:a16="http://schemas.microsoft.com/office/drawing/2014/main" id="{643E1C87-B80F-2398-3FC7-34F1FC27AE6A}"/>
                </a:ext>
              </a:extLst>
            </p:cNvPr>
            <p:cNvSpPr/>
            <p:nvPr/>
          </p:nvSpPr>
          <p:spPr>
            <a:xfrm>
              <a:off x="4755250" y="2476600"/>
              <a:ext cx="62225" cy="279625"/>
            </a:xfrm>
            <a:custGeom>
              <a:avLst/>
              <a:gdLst/>
              <a:ahLst/>
              <a:cxnLst/>
              <a:rect l="l" t="t" r="r" b="b"/>
              <a:pathLst>
                <a:path w="2489" h="11185" extrusionOk="0">
                  <a:moveTo>
                    <a:pt x="2169" y="0"/>
                  </a:moveTo>
                  <a:lnTo>
                    <a:pt x="434" y="6665"/>
                  </a:lnTo>
                  <a:cubicBezTo>
                    <a:pt x="46" y="8126"/>
                    <a:pt x="0" y="9678"/>
                    <a:pt x="274" y="11185"/>
                  </a:cubicBezTo>
                  <a:lnTo>
                    <a:pt x="2488" y="4862"/>
                  </a:lnTo>
                  <a:lnTo>
                    <a:pt x="2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25;p20">
              <a:extLst>
                <a:ext uri="{FF2B5EF4-FFF2-40B4-BE49-F238E27FC236}">
                  <a16:creationId xmlns:a16="http://schemas.microsoft.com/office/drawing/2014/main" id="{70A970E3-3122-28A1-877E-F07491E815B2}"/>
                </a:ext>
              </a:extLst>
            </p:cNvPr>
            <p:cNvSpPr/>
            <p:nvPr/>
          </p:nvSpPr>
          <p:spPr>
            <a:xfrm>
              <a:off x="4991475" y="2167300"/>
              <a:ext cx="143250" cy="195250"/>
            </a:xfrm>
            <a:custGeom>
              <a:avLst/>
              <a:gdLst/>
              <a:ahLst/>
              <a:cxnLst/>
              <a:rect l="l" t="t" r="r" b="b"/>
              <a:pathLst>
                <a:path w="5730" h="7810" extrusionOk="0">
                  <a:moveTo>
                    <a:pt x="4543" y="1"/>
                  </a:moveTo>
                  <a:lnTo>
                    <a:pt x="1" y="3699"/>
                  </a:lnTo>
                  <a:lnTo>
                    <a:pt x="1" y="6186"/>
                  </a:lnTo>
                  <a:cubicBezTo>
                    <a:pt x="921" y="7404"/>
                    <a:pt x="1865" y="7810"/>
                    <a:pt x="2714" y="7810"/>
                  </a:cubicBezTo>
                  <a:cubicBezTo>
                    <a:pt x="4411" y="7810"/>
                    <a:pt x="5730" y="6186"/>
                    <a:pt x="5730" y="6186"/>
                  </a:cubicBezTo>
                  <a:lnTo>
                    <a:pt x="4543" y="1"/>
                  </a:lnTo>
                  <a:close/>
                </a:path>
              </a:pathLst>
            </a:custGeom>
            <a:solidFill>
              <a:srgbClr val="FFC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6;p20">
              <a:extLst>
                <a:ext uri="{FF2B5EF4-FFF2-40B4-BE49-F238E27FC236}">
                  <a16:creationId xmlns:a16="http://schemas.microsoft.com/office/drawing/2014/main" id="{CF98CD6A-73AB-F783-1A52-BA766FD91ABF}"/>
                </a:ext>
              </a:extLst>
            </p:cNvPr>
            <p:cNvSpPr/>
            <p:nvPr/>
          </p:nvSpPr>
          <p:spPr>
            <a:xfrm>
              <a:off x="4991475" y="2167300"/>
              <a:ext cx="113600" cy="128800"/>
            </a:xfrm>
            <a:custGeom>
              <a:avLst/>
              <a:gdLst/>
              <a:ahLst/>
              <a:cxnLst/>
              <a:rect l="l" t="t" r="r" b="b"/>
              <a:pathLst>
                <a:path w="4544" h="5152" extrusionOk="0">
                  <a:moveTo>
                    <a:pt x="4543" y="1"/>
                  </a:moveTo>
                  <a:lnTo>
                    <a:pt x="1" y="3699"/>
                  </a:lnTo>
                  <a:lnTo>
                    <a:pt x="1" y="5114"/>
                  </a:lnTo>
                  <a:cubicBezTo>
                    <a:pt x="150" y="5139"/>
                    <a:pt x="298" y="5152"/>
                    <a:pt x="445" y="5152"/>
                  </a:cubicBezTo>
                  <a:cubicBezTo>
                    <a:pt x="2523" y="5152"/>
                    <a:pt x="4330" y="2666"/>
                    <a:pt x="4543" y="1"/>
                  </a:cubicBezTo>
                  <a:close/>
                </a:path>
              </a:pathLst>
            </a:custGeom>
            <a:solidFill>
              <a:srgbClr val="FF89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27;p20">
              <a:extLst>
                <a:ext uri="{FF2B5EF4-FFF2-40B4-BE49-F238E27FC236}">
                  <a16:creationId xmlns:a16="http://schemas.microsoft.com/office/drawing/2014/main" id="{B365B12D-BE5A-BF6A-A701-8972E1B1BDCF}"/>
                </a:ext>
              </a:extLst>
            </p:cNvPr>
            <p:cNvSpPr/>
            <p:nvPr/>
          </p:nvSpPr>
          <p:spPr>
            <a:xfrm>
              <a:off x="4838550" y="1891700"/>
              <a:ext cx="303025" cy="382725"/>
            </a:xfrm>
            <a:custGeom>
              <a:avLst/>
              <a:gdLst/>
              <a:ahLst/>
              <a:cxnLst/>
              <a:rect l="l" t="t" r="r" b="b"/>
              <a:pathLst>
                <a:path w="12121" h="15309" extrusionOk="0">
                  <a:moveTo>
                    <a:pt x="6118" y="0"/>
                  </a:moveTo>
                  <a:cubicBezTo>
                    <a:pt x="2671" y="0"/>
                    <a:pt x="1" y="3013"/>
                    <a:pt x="411" y="6414"/>
                  </a:cubicBezTo>
                  <a:lnTo>
                    <a:pt x="777" y="9564"/>
                  </a:lnTo>
                  <a:cubicBezTo>
                    <a:pt x="959" y="11162"/>
                    <a:pt x="1667" y="12691"/>
                    <a:pt x="2762" y="13878"/>
                  </a:cubicBezTo>
                  <a:cubicBezTo>
                    <a:pt x="3572" y="14792"/>
                    <a:pt x="4741" y="15309"/>
                    <a:pt x="5959" y="15309"/>
                  </a:cubicBezTo>
                  <a:cubicBezTo>
                    <a:pt x="6080" y="15309"/>
                    <a:pt x="6202" y="15303"/>
                    <a:pt x="6323" y="15293"/>
                  </a:cubicBezTo>
                  <a:cubicBezTo>
                    <a:pt x="7464" y="15202"/>
                    <a:pt x="8514" y="14677"/>
                    <a:pt x="9268" y="13810"/>
                  </a:cubicBezTo>
                  <a:lnTo>
                    <a:pt x="9724" y="13285"/>
                  </a:lnTo>
                  <a:cubicBezTo>
                    <a:pt x="10820" y="12052"/>
                    <a:pt x="11482" y="10477"/>
                    <a:pt x="11619" y="8834"/>
                  </a:cubicBezTo>
                  <a:lnTo>
                    <a:pt x="11824" y="6232"/>
                  </a:lnTo>
                  <a:cubicBezTo>
                    <a:pt x="12121" y="2876"/>
                    <a:pt x="9473" y="0"/>
                    <a:pt x="6118" y="0"/>
                  </a:cubicBezTo>
                  <a:close/>
                </a:path>
              </a:pathLst>
            </a:custGeom>
            <a:solidFill>
              <a:srgbClr val="FFC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28;p20">
              <a:extLst>
                <a:ext uri="{FF2B5EF4-FFF2-40B4-BE49-F238E27FC236}">
                  <a16:creationId xmlns:a16="http://schemas.microsoft.com/office/drawing/2014/main" id="{EE2627FA-088D-C527-B38D-FB2E0A08E494}"/>
                </a:ext>
              </a:extLst>
            </p:cNvPr>
            <p:cNvSpPr/>
            <p:nvPr/>
          </p:nvSpPr>
          <p:spPr>
            <a:xfrm>
              <a:off x="4779200" y="1815325"/>
              <a:ext cx="432000" cy="337750"/>
            </a:xfrm>
            <a:custGeom>
              <a:avLst/>
              <a:gdLst/>
              <a:ahLst/>
              <a:cxnLst/>
              <a:rect l="l" t="t" r="r" b="b"/>
              <a:pathLst>
                <a:path w="17280" h="13510" extrusionOk="0">
                  <a:moveTo>
                    <a:pt x="8125" y="1"/>
                  </a:moveTo>
                  <a:cubicBezTo>
                    <a:pt x="7679" y="1"/>
                    <a:pt x="7232" y="53"/>
                    <a:pt x="6803" y="156"/>
                  </a:cubicBezTo>
                  <a:cubicBezTo>
                    <a:pt x="5091" y="567"/>
                    <a:pt x="3607" y="1640"/>
                    <a:pt x="2260" y="2781"/>
                  </a:cubicBezTo>
                  <a:cubicBezTo>
                    <a:pt x="1393" y="3512"/>
                    <a:pt x="549" y="4311"/>
                    <a:pt x="183" y="5429"/>
                  </a:cubicBezTo>
                  <a:cubicBezTo>
                    <a:pt x="46" y="5863"/>
                    <a:pt x="1" y="6296"/>
                    <a:pt x="69" y="6730"/>
                  </a:cubicBezTo>
                  <a:cubicBezTo>
                    <a:pt x="343" y="8305"/>
                    <a:pt x="1872" y="8830"/>
                    <a:pt x="3265" y="8899"/>
                  </a:cubicBezTo>
                  <a:cubicBezTo>
                    <a:pt x="3452" y="8911"/>
                    <a:pt x="3640" y="8917"/>
                    <a:pt x="3829" y="8917"/>
                  </a:cubicBezTo>
                  <a:cubicBezTo>
                    <a:pt x="6390" y="8917"/>
                    <a:pt x="9126" y="7782"/>
                    <a:pt x="10911" y="5954"/>
                  </a:cubicBezTo>
                  <a:lnTo>
                    <a:pt x="10911" y="6228"/>
                  </a:lnTo>
                  <a:cubicBezTo>
                    <a:pt x="10957" y="7757"/>
                    <a:pt x="11733" y="9195"/>
                    <a:pt x="12988" y="10108"/>
                  </a:cubicBezTo>
                  <a:lnTo>
                    <a:pt x="12988" y="10998"/>
                  </a:lnTo>
                  <a:cubicBezTo>
                    <a:pt x="12988" y="11843"/>
                    <a:pt x="13125" y="12688"/>
                    <a:pt x="13422" y="13509"/>
                  </a:cubicBezTo>
                  <a:cubicBezTo>
                    <a:pt x="14472" y="13509"/>
                    <a:pt x="15385" y="12619"/>
                    <a:pt x="15887" y="11706"/>
                  </a:cubicBezTo>
                  <a:cubicBezTo>
                    <a:pt x="16389" y="10770"/>
                    <a:pt x="16640" y="9743"/>
                    <a:pt x="16846" y="8716"/>
                  </a:cubicBezTo>
                  <a:cubicBezTo>
                    <a:pt x="17097" y="7461"/>
                    <a:pt x="17280" y="6159"/>
                    <a:pt x="17120" y="4904"/>
                  </a:cubicBezTo>
                  <a:cubicBezTo>
                    <a:pt x="16937" y="3649"/>
                    <a:pt x="16367" y="2370"/>
                    <a:pt x="15317" y="1640"/>
                  </a:cubicBezTo>
                  <a:cubicBezTo>
                    <a:pt x="14746" y="1222"/>
                    <a:pt x="13979" y="980"/>
                    <a:pt x="13237" y="980"/>
                  </a:cubicBezTo>
                  <a:cubicBezTo>
                    <a:pt x="12643" y="980"/>
                    <a:pt x="12066" y="1135"/>
                    <a:pt x="11619" y="1480"/>
                  </a:cubicBezTo>
                  <a:cubicBezTo>
                    <a:pt x="10781" y="471"/>
                    <a:pt x="9456" y="1"/>
                    <a:pt x="8125" y="1"/>
                  </a:cubicBezTo>
                  <a:close/>
                </a:path>
              </a:pathLst>
            </a:custGeom>
            <a:solidFill>
              <a:srgbClr val="A13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9;p20">
              <a:extLst>
                <a:ext uri="{FF2B5EF4-FFF2-40B4-BE49-F238E27FC236}">
                  <a16:creationId xmlns:a16="http://schemas.microsoft.com/office/drawing/2014/main" id="{F7462E5C-F1C5-7A85-C379-B45C5D256382}"/>
                </a:ext>
              </a:extLst>
            </p:cNvPr>
            <p:cNvSpPr/>
            <p:nvPr/>
          </p:nvSpPr>
          <p:spPr>
            <a:xfrm>
              <a:off x="5114175" y="2079575"/>
              <a:ext cx="79900" cy="101425"/>
            </a:xfrm>
            <a:custGeom>
              <a:avLst/>
              <a:gdLst/>
              <a:ahLst/>
              <a:cxnLst/>
              <a:rect l="l" t="t" r="r" b="b"/>
              <a:pathLst>
                <a:path w="3196" h="4057" extrusionOk="0">
                  <a:moveTo>
                    <a:pt x="2051" y="1"/>
                  </a:moveTo>
                  <a:cubicBezTo>
                    <a:pt x="1696" y="1"/>
                    <a:pt x="1333" y="168"/>
                    <a:pt x="1073" y="428"/>
                  </a:cubicBezTo>
                  <a:cubicBezTo>
                    <a:pt x="731" y="748"/>
                    <a:pt x="525" y="1182"/>
                    <a:pt x="365" y="1593"/>
                  </a:cubicBezTo>
                  <a:cubicBezTo>
                    <a:pt x="228" y="2003"/>
                    <a:pt x="46" y="2483"/>
                    <a:pt x="23" y="2916"/>
                  </a:cubicBezTo>
                  <a:cubicBezTo>
                    <a:pt x="0" y="3282"/>
                    <a:pt x="137" y="3692"/>
                    <a:pt x="434" y="3898"/>
                  </a:cubicBezTo>
                  <a:cubicBezTo>
                    <a:pt x="592" y="4009"/>
                    <a:pt x="776" y="4056"/>
                    <a:pt x="968" y="4056"/>
                  </a:cubicBezTo>
                  <a:cubicBezTo>
                    <a:pt x="1248" y="4056"/>
                    <a:pt x="1546" y="3956"/>
                    <a:pt x="1803" y="3807"/>
                  </a:cubicBezTo>
                  <a:cubicBezTo>
                    <a:pt x="2648" y="3304"/>
                    <a:pt x="3196" y="2277"/>
                    <a:pt x="3127" y="1296"/>
                  </a:cubicBezTo>
                  <a:cubicBezTo>
                    <a:pt x="3104" y="839"/>
                    <a:pt x="2922" y="360"/>
                    <a:pt x="2557" y="132"/>
                  </a:cubicBezTo>
                  <a:cubicBezTo>
                    <a:pt x="2399" y="41"/>
                    <a:pt x="2225" y="1"/>
                    <a:pt x="2051" y="1"/>
                  </a:cubicBezTo>
                  <a:close/>
                </a:path>
              </a:pathLst>
            </a:custGeom>
            <a:solidFill>
              <a:srgbClr val="FFC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30;p20">
              <a:extLst>
                <a:ext uri="{FF2B5EF4-FFF2-40B4-BE49-F238E27FC236}">
                  <a16:creationId xmlns:a16="http://schemas.microsoft.com/office/drawing/2014/main" id="{A8595326-1BC9-BAF2-B31D-C67EF96F14DF}"/>
                </a:ext>
              </a:extLst>
            </p:cNvPr>
            <p:cNvSpPr/>
            <p:nvPr/>
          </p:nvSpPr>
          <p:spPr>
            <a:xfrm>
              <a:off x="5136425" y="2103975"/>
              <a:ext cx="39400" cy="57250"/>
            </a:xfrm>
            <a:custGeom>
              <a:avLst/>
              <a:gdLst/>
              <a:ahLst/>
              <a:cxnLst/>
              <a:rect l="l" t="t" r="r" b="b"/>
              <a:pathLst>
                <a:path w="1576" h="2290" extrusionOk="0">
                  <a:moveTo>
                    <a:pt x="1554" y="601"/>
                  </a:moveTo>
                  <a:cubicBezTo>
                    <a:pt x="1562" y="622"/>
                    <a:pt x="1569" y="642"/>
                    <a:pt x="1575" y="662"/>
                  </a:cubicBezTo>
                  <a:cubicBezTo>
                    <a:pt x="1571" y="642"/>
                    <a:pt x="1564" y="621"/>
                    <a:pt x="1554" y="601"/>
                  </a:cubicBezTo>
                  <a:close/>
                  <a:moveTo>
                    <a:pt x="959" y="0"/>
                  </a:moveTo>
                  <a:cubicBezTo>
                    <a:pt x="799" y="0"/>
                    <a:pt x="662" y="69"/>
                    <a:pt x="548" y="183"/>
                  </a:cubicBezTo>
                  <a:cubicBezTo>
                    <a:pt x="434" y="297"/>
                    <a:pt x="366" y="434"/>
                    <a:pt x="297" y="571"/>
                  </a:cubicBezTo>
                  <a:cubicBezTo>
                    <a:pt x="137" y="936"/>
                    <a:pt x="46" y="1347"/>
                    <a:pt x="0" y="1735"/>
                  </a:cubicBezTo>
                  <a:cubicBezTo>
                    <a:pt x="0" y="1940"/>
                    <a:pt x="23" y="2169"/>
                    <a:pt x="183" y="2260"/>
                  </a:cubicBezTo>
                  <a:cubicBezTo>
                    <a:pt x="224" y="2280"/>
                    <a:pt x="266" y="2289"/>
                    <a:pt x="310" y="2289"/>
                  </a:cubicBezTo>
                  <a:cubicBezTo>
                    <a:pt x="463" y="2289"/>
                    <a:pt x="624" y="2179"/>
                    <a:pt x="731" y="2055"/>
                  </a:cubicBezTo>
                  <a:cubicBezTo>
                    <a:pt x="913" y="1872"/>
                    <a:pt x="1096" y="1598"/>
                    <a:pt x="1096" y="1324"/>
                  </a:cubicBezTo>
                  <a:cubicBezTo>
                    <a:pt x="1074" y="1039"/>
                    <a:pt x="863" y="775"/>
                    <a:pt x="603" y="775"/>
                  </a:cubicBezTo>
                  <a:cubicBezTo>
                    <a:pt x="592" y="775"/>
                    <a:pt x="582" y="775"/>
                    <a:pt x="571" y="776"/>
                  </a:cubicBezTo>
                  <a:cubicBezTo>
                    <a:pt x="548" y="548"/>
                    <a:pt x="799" y="297"/>
                    <a:pt x="1005" y="274"/>
                  </a:cubicBezTo>
                  <a:cubicBezTo>
                    <a:pt x="1015" y="273"/>
                    <a:pt x="1026" y="272"/>
                    <a:pt x="1037" y="272"/>
                  </a:cubicBezTo>
                  <a:cubicBezTo>
                    <a:pt x="1221" y="272"/>
                    <a:pt x="1472" y="428"/>
                    <a:pt x="1554" y="601"/>
                  </a:cubicBezTo>
                  <a:lnTo>
                    <a:pt x="1554" y="601"/>
                  </a:lnTo>
                  <a:cubicBezTo>
                    <a:pt x="1509" y="479"/>
                    <a:pt x="1448" y="349"/>
                    <a:pt x="1370" y="251"/>
                  </a:cubicBezTo>
                  <a:cubicBezTo>
                    <a:pt x="1256" y="114"/>
                    <a:pt x="1119" y="23"/>
                    <a:pt x="959" y="0"/>
                  </a:cubicBezTo>
                  <a:close/>
                </a:path>
              </a:pathLst>
            </a:custGeom>
            <a:solidFill>
              <a:srgbClr val="FF89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31;p20">
              <a:extLst>
                <a:ext uri="{FF2B5EF4-FFF2-40B4-BE49-F238E27FC236}">
                  <a16:creationId xmlns:a16="http://schemas.microsoft.com/office/drawing/2014/main" id="{65E6D042-8525-BEC6-073B-87496DF85503}"/>
                </a:ext>
              </a:extLst>
            </p:cNvPr>
            <p:cNvSpPr/>
            <p:nvPr/>
          </p:nvSpPr>
          <p:spPr>
            <a:xfrm>
              <a:off x="4968075" y="2050725"/>
              <a:ext cx="80500" cy="21875"/>
            </a:xfrm>
            <a:custGeom>
              <a:avLst/>
              <a:gdLst/>
              <a:ahLst/>
              <a:cxnLst/>
              <a:rect l="l" t="t" r="r" b="b"/>
              <a:pathLst>
                <a:path w="3220" h="875" extrusionOk="0">
                  <a:moveTo>
                    <a:pt x="1313" y="1"/>
                  </a:moveTo>
                  <a:cubicBezTo>
                    <a:pt x="1138" y="1"/>
                    <a:pt x="964" y="25"/>
                    <a:pt x="800" y="76"/>
                  </a:cubicBezTo>
                  <a:cubicBezTo>
                    <a:pt x="435" y="213"/>
                    <a:pt x="69" y="510"/>
                    <a:pt x="1" y="875"/>
                  </a:cubicBezTo>
                  <a:lnTo>
                    <a:pt x="3219" y="875"/>
                  </a:lnTo>
                  <a:cubicBezTo>
                    <a:pt x="2877" y="555"/>
                    <a:pt x="2398" y="236"/>
                    <a:pt x="1941" y="99"/>
                  </a:cubicBezTo>
                  <a:cubicBezTo>
                    <a:pt x="1740" y="36"/>
                    <a:pt x="1526" y="1"/>
                    <a:pt x="1313" y="1"/>
                  </a:cubicBezTo>
                  <a:close/>
                </a:path>
              </a:pathLst>
            </a:custGeom>
            <a:solidFill>
              <a:srgbClr val="A13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32;p20">
              <a:extLst>
                <a:ext uri="{FF2B5EF4-FFF2-40B4-BE49-F238E27FC236}">
                  <a16:creationId xmlns:a16="http://schemas.microsoft.com/office/drawing/2014/main" id="{8E446D01-B3FD-5871-B689-445BA10B5BAA}"/>
                </a:ext>
              </a:extLst>
            </p:cNvPr>
            <p:cNvSpPr/>
            <p:nvPr/>
          </p:nvSpPr>
          <p:spPr>
            <a:xfrm>
              <a:off x="4988050" y="2097125"/>
              <a:ext cx="18300" cy="29125"/>
            </a:xfrm>
            <a:custGeom>
              <a:avLst/>
              <a:gdLst/>
              <a:ahLst/>
              <a:cxnLst/>
              <a:rect l="l" t="t" r="r" b="b"/>
              <a:pathLst>
                <a:path w="732" h="1165" extrusionOk="0">
                  <a:moveTo>
                    <a:pt x="366" y="0"/>
                  </a:moveTo>
                  <a:cubicBezTo>
                    <a:pt x="161" y="0"/>
                    <a:pt x="1" y="183"/>
                    <a:pt x="1" y="388"/>
                  </a:cubicBezTo>
                  <a:lnTo>
                    <a:pt x="1" y="776"/>
                  </a:lnTo>
                  <a:cubicBezTo>
                    <a:pt x="1" y="982"/>
                    <a:pt x="161" y="1164"/>
                    <a:pt x="366" y="1164"/>
                  </a:cubicBezTo>
                  <a:cubicBezTo>
                    <a:pt x="571" y="1164"/>
                    <a:pt x="731" y="982"/>
                    <a:pt x="731" y="776"/>
                  </a:cubicBezTo>
                  <a:lnTo>
                    <a:pt x="731" y="388"/>
                  </a:lnTo>
                  <a:cubicBezTo>
                    <a:pt x="731" y="183"/>
                    <a:pt x="571" y="0"/>
                    <a:pt x="366" y="0"/>
                  </a:cubicBez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33;p20">
              <a:extLst>
                <a:ext uri="{FF2B5EF4-FFF2-40B4-BE49-F238E27FC236}">
                  <a16:creationId xmlns:a16="http://schemas.microsoft.com/office/drawing/2014/main" id="{F3DC3368-1CAA-7C56-C8B4-DCA7C37CBF16}"/>
                </a:ext>
              </a:extLst>
            </p:cNvPr>
            <p:cNvSpPr/>
            <p:nvPr/>
          </p:nvSpPr>
          <p:spPr>
            <a:xfrm>
              <a:off x="4858525" y="2050725"/>
              <a:ext cx="50250" cy="21875"/>
            </a:xfrm>
            <a:custGeom>
              <a:avLst/>
              <a:gdLst/>
              <a:ahLst/>
              <a:cxnLst/>
              <a:rect l="l" t="t" r="r" b="b"/>
              <a:pathLst>
                <a:path w="2010" h="875" extrusionOk="0">
                  <a:moveTo>
                    <a:pt x="1189" y="1"/>
                  </a:moveTo>
                  <a:cubicBezTo>
                    <a:pt x="1057" y="1"/>
                    <a:pt x="925" y="36"/>
                    <a:pt x="799" y="99"/>
                  </a:cubicBezTo>
                  <a:cubicBezTo>
                    <a:pt x="525" y="236"/>
                    <a:pt x="229" y="555"/>
                    <a:pt x="1" y="875"/>
                  </a:cubicBezTo>
                  <a:lnTo>
                    <a:pt x="2009" y="875"/>
                  </a:lnTo>
                  <a:cubicBezTo>
                    <a:pt x="1963" y="510"/>
                    <a:pt x="1735" y="213"/>
                    <a:pt x="1507" y="76"/>
                  </a:cubicBezTo>
                  <a:cubicBezTo>
                    <a:pt x="1404" y="25"/>
                    <a:pt x="1297" y="1"/>
                    <a:pt x="1189" y="1"/>
                  </a:cubicBezTo>
                  <a:close/>
                </a:path>
              </a:pathLst>
            </a:custGeom>
            <a:solidFill>
              <a:srgbClr val="A13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34;p20">
              <a:extLst>
                <a:ext uri="{FF2B5EF4-FFF2-40B4-BE49-F238E27FC236}">
                  <a16:creationId xmlns:a16="http://schemas.microsoft.com/office/drawing/2014/main" id="{760CC323-EBF7-B938-530E-D3281A0F36FF}"/>
                </a:ext>
              </a:extLst>
            </p:cNvPr>
            <p:cNvSpPr/>
            <p:nvPr/>
          </p:nvSpPr>
          <p:spPr>
            <a:xfrm>
              <a:off x="4881925" y="2097125"/>
              <a:ext cx="13150" cy="29125"/>
            </a:xfrm>
            <a:custGeom>
              <a:avLst/>
              <a:gdLst/>
              <a:ahLst/>
              <a:cxnLst/>
              <a:rect l="l" t="t" r="r" b="b"/>
              <a:pathLst>
                <a:path w="526" h="1165" extrusionOk="0">
                  <a:moveTo>
                    <a:pt x="251" y="0"/>
                  </a:moveTo>
                  <a:cubicBezTo>
                    <a:pt x="114" y="0"/>
                    <a:pt x="0" y="114"/>
                    <a:pt x="0" y="251"/>
                  </a:cubicBezTo>
                  <a:lnTo>
                    <a:pt x="0" y="891"/>
                  </a:lnTo>
                  <a:cubicBezTo>
                    <a:pt x="0" y="1050"/>
                    <a:pt x="114" y="1164"/>
                    <a:pt x="251" y="1164"/>
                  </a:cubicBezTo>
                  <a:cubicBezTo>
                    <a:pt x="411" y="1164"/>
                    <a:pt x="525" y="1050"/>
                    <a:pt x="525" y="891"/>
                  </a:cubicBezTo>
                  <a:lnTo>
                    <a:pt x="525" y="251"/>
                  </a:lnTo>
                  <a:cubicBezTo>
                    <a:pt x="525" y="114"/>
                    <a:pt x="411" y="0"/>
                    <a:pt x="251" y="0"/>
                  </a:cubicBez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35;p20">
              <a:extLst>
                <a:ext uri="{FF2B5EF4-FFF2-40B4-BE49-F238E27FC236}">
                  <a16:creationId xmlns:a16="http://schemas.microsoft.com/office/drawing/2014/main" id="{17ACBF8C-8E14-8553-85DB-47986818053C}"/>
                </a:ext>
              </a:extLst>
            </p:cNvPr>
            <p:cNvSpPr/>
            <p:nvPr/>
          </p:nvSpPr>
          <p:spPr>
            <a:xfrm>
              <a:off x="4896175" y="2161600"/>
              <a:ext cx="58800" cy="12000"/>
            </a:xfrm>
            <a:custGeom>
              <a:avLst/>
              <a:gdLst/>
              <a:ahLst/>
              <a:cxnLst/>
              <a:rect l="l" t="t" r="r" b="b"/>
              <a:pathLst>
                <a:path w="2352" h="480" extrusionOk="0">
                  <a:moveTo>
                    <a:pt x="1" y="1"/>
                  </a:moveTo>
                  <a:cubicBezTo>
                    <a:pt x="161" y="252"/>
                    <a:pt x="457" y="457"/>
                    <a:pt x="823" y="480"/>
                  </a:cubicBezTo>
                  <a:cubicBezTo>
                    <a:pt x="1097" y="480"/>
                    <a:pt x="1348" y="434"/>
                    <a:pt x="1576" y="343"/>
                  </a:cubicBezTo>
                  <a:cubicBezTo>
                    <a:pt x="1804" y="252"/>
                    <a:pt x="2147" y="115"/>
                    <a:pt x="2352" y="1"/>
                  </a:cubicBezTo>
                  <a:close/>
                </a:path>
              </a:pathLst>
            </a:custGeom>
            <a:solidFill>
              <a:srgbClr val="FF89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36;p20">
              <a:extLst>
                <a:ext uri="{FF2B5EF4-FFF2-40B4-BE49-F238E27FC236}">
                  <a16:creationId xmlns:a16="http://schemas.microsoft.com/office/drawing/2014/main" id="{84C270EB-AC80-A26E-7AEB-C1B214F0968A}"/>
                </a:ext>
              </a:extLst>
            </p:cNvPr>
            <p:cNvSpPr/>
            <p:nvPr/>
          </p:nvSpPr>
          <p:spPr>
            <a:xfrm>
              <a:off x="4911600" y="2205550"/>
              <a:ext cx="103875" cy="28575"/>
            </a:xfrm>
            <a:custGeom>
              <a:avLst/>
              <a:gdLst/>
              <a:ahLst/>
              <a:cxnLst/>
              <a:rect l="l" t="t" r="r" b="b"/>
              <a:pathLst>
                <a:path w="4155" h="1143" extrusionOk="0">
                  <a:moveTo>
                    <a:pt x="4154" y="0"/>
                  </a:moveTo>
                  <a:lnTo>
                    <a:pt x="4154" y="0"/>
                  </a:lnTo>
                  <a:cubicBezTo>
                    <a:pt x="2762" y="23"/>
                    <a:pt x="1370" y="46"/>
                    <a:pt x="0" y="69"/>
                  </a:cubicBezTo>
                  <a:cubicBezTo>
                    <a:pt x="490" y="692"/>
                    <a:pt x="1241" y="1142"/>
                    <a:pt x="2020" y="1142"/>
                  </a:cubicBezTo>
                  <a:cubicBezTo>
                    <a:pt x="2039" y="1142"/>
                    <a:pt x="2058" y="1142"/>
                    <a:pt x="2077" y="1141"/>
                  </a:cubicBezTo>
                  <a:cubicBezTo>
                    <a:pt x="2876" y="1119"/>
                    <a:pt x="3675" y="662"/>
                    <a:pt x="4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37;p20">
              <a:extLst>
                <a:ext uri="{FF2B5EF4-FFF2-40B4-BE49-F238E27FC236}">
                  <a16:creationId xmlns:a16="http://schemas.microsoft.com/office/drawing/2014/main" id="{67C17D08-5D3E-F6F7-ECDF-8817D37B588E}"/>
                </a:ext>
              </a:extLst>
            </p:cNvPr>
            <p:cNvSpPr/>
            <p:nvPr/>
          </p:nvSpPr>
          <p:spPr>
            <a:xfrm>
              <a:off x="4972650" y="2303700"/>
              <a:ext cx="85625" cy="117000"/>
            </a:xfrm>
            <a:custGeom>
              <a:avLst/>
              <a:gdLst/>
              <a:ahLst/>
              <a:cxnLst/>
              <a:rect l="l" t="t" r="r" b="b"/>
              <a:pathLst>
                <a:path w="3425" h="4680" extrusionOk="0">
                  <a:moveTo>
                    <a:pt x="343" y="0"/>
                  </a:moveTo>
                  <a:lnTo>
                    <a:pt x="1" y="730"/>
                  </a:lnTo>
                  <a:lnTo>
                    <a:pt x="1872" y="4679"/>
                  </a:lnTo>
                  <a:lnTo>
                    <a:pt x="3424" y="235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FFEF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38;p20">
              <a:extLst>
                <a:ext uri="{FF2B5EF4-FFF2-40B4-BE49-F238E27FC236}">
                  <a16:creationId xmlns:a16="http://schemas.microsoft.com/office/drawing/2014/main" id="{A907B890-8CD2-F015-9146-CA6781869F0F}"/>
                </a:ext>
              </a:extLst>
            </p:cNvPr>
            <p:cNvSpPr/>
            <p:nvPr/>
          </p:nvSpPr>
          <p:spPr>
            <a:xfrm>
              <a:off x="5058250" y="2292850"/>
              <a:ext cx="91900" cy="127850"/>
            </a:xfrm>
            <a:custGeom>
              <a:avLst/>
              <a:gdLst/>
              <a:ahLst/>
              <a:cxnLst/>
              <a:rect l="l" t="t" r="r" b="b"/>
              <a:pathLst>
                <a:path w="3676" h="5114" extrusionOk="0">
                  <a:moveTo>
                    <a:pt x="3219" y="0"/>
                  </a:moveTo>
                  <a:lnTo>
                    <a:pt x="0" y="2785"/>
                  </a:lnTo>
                  <a:lnTo>
                    <a:pt x="1552" y="5113"/>
                  </a:lnTo>
                  <a:lnTo>
                    <a:pt x="3675" y="1164"/>
                  </a:lnTo>
                  <a:lnTo>
                    <a:pt x="3219" y="0"/>
                  </a:lnTo>
                  <a:close/>
                </a:path>
              </a:pathLst>
            </a:custGeom>
            <a:solidFill>
              <a:srgbClr val="FFEF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39;p20">
              <a:extLst>
                <a:ext uri="{FF2B5EF4-FFF2-40B4-BE49-F238E27FC236}">
                  <a16:creationId xmlns:a16="http://schemas.microsoft.com/office/drawing/2014/main" id="{0DC7F2A6-2CB4-263C-8418-477606C58A7E}"/>
                </a:ext>
              </a:extLst>
            </p:cNvPr>
            <p:cNvSpPr/>
            <p:nvPr/>
          </p:nvSpPr>
          <p:spPr>
            <a:xfrm>
              <a:off x="5034275" y="2362475"/>
              <a:ext cx="50825" cy="71925"/>
            </a:xfrm>
            <a:custGeom>
              <a:avLst/>
              <a:gdLst/>
              <a:ahLst/>
              <a:cxnLst/>
              <a:rect l="l" t="t" r="r" b="b"/>
              <a:pathLst>
                <a:path w="2033" h="2877" extrusionOk="0">
                  <a:moveTo>
                    <a:pt x="959" y="0"/>
                  </a:moveTo>
                  <a:lnTo>
                    <a:pt x="1" y="1461"/>
                  </a:lnTo>
                  <a:lnTo>
                    <a:pt x="480" y="2876"/>
                  </a:lnTo>
                  <a:lnTo>
                    <a:pt x="1484" y="2876"/>
                  </a:lnTo>
                  <a:lnTo>
                    <a:pt x="2032" y="1621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E86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40;p20">
              <a:extLst>
                <a:ext uri="{FF2B5EF4-FFF2-40B4-BE49-F238E27FC236}">
                  <a16:creationId xmlns:a16="http://schemas.microsoft.com/office/drawing/2014/main" id="{3DEB7ECB-3B35-827A-6C12-A4B611422E1D}"/>
                </a:ext>
              </a:extLst>
            </p:cNvPr>
            <p:cNvSpPr/>
            <p:nvPr/>
          </p:nvSpPr>
          <p:spPr>
            <a:xfrm>
              <a:off x="5009750" y="2434375"/>
              <a:ext cx="118150" cy="548950"/>
            </a:xfrm>
            <a:custGeom>
              <a:avLst/>
              <a:gdLst/>
              <a:ahLst/>
              <a:cxnLst/>
              <a:rect l="l" t="t" r="r" b="b"/>
              <a:pathLst>
                <a:path w="4726" h="21958" extrusionOk="0">
                  <a:moveTo>
                    <a:pt x="1461" y="0"/>
                  </a:moveTo>
                  <a:lnTo>
                    <a:pt x="0" y="19196"/>
                  </a:lnTo>
                  <a:lnTo>
                    <a:pt x="2420" y="21958"/>
                  </a:lnTo>
                  <a:lnTo>
                    <a:pt x="4725" y="19082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FF9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1;p20">
              <a:extLst>
                <a:ext uri="{FF2B5EF4-FFF2-40B4-BE49-F238E27FC236}">
                  <a16:creationId xmlns:a16="http://schemas.microsoft.com/office/drawing/2014/main" id="{CA587F7E-4629-F7E5-E562-168AC5BA6363}"/>
                </a:ext>
              </a:extLst>
            </p:cNvPr>
            <p:cNvSpPr/>
            <p:nvPr/>
          </p:nvSpPr>
          <p:spPr>
            <a:xfrm>
              <a:off x="5045125" y="2434375"/>
              <a:ext cx="82775" cy="548950"/>
            </a:xfrm>
            <a:custGeom>
              <a:avLst/>
              <a:gdLst/>
              <a:ahLst/>
              <a:cxnLst/>
              <a:rect l="l" t="t" r="r" b="b"/>
              <a:pathLst>
                <a:path w="3311" h="21958" extrusionOk="0">
                  <a:moveTo>
                    <a:pt x="46" y="0"/>
                  </a:moveTo>
                  <a:lnTo>
                    <a:pt x="0" y="594"/>
                  </a:lnTo>
                  <a:cubicBezTo>
                    <a:pt x="14" y="593"/>
                    <a:pt x="27" y="592"/>
                    <a:pt x="40" y="592"/>
                  </a:cubicBezTo>
                  <a:cubicBezTo>
                    <a:pt x="388" y="592"/>
                    <a:pt x="686" y="881"/>
                    <a:pt x="708" y="1233"/>
                  </a:cubicBezTo>
                  <a:lnTo>
                    <a:pt x="1872" y="16663"/>
                  </a:lnTo>
                  <a:cubicBezTo>
                    <a:pt x="1986" y="18032"/>
                    <a:pt x="1667" y="19379"/>
                    <a:pt x="1005" y="20566"/>
                  </a:cubicBezTo>
                  <a:lnTo>
                    <a:pt x="525" y="21410"/>
                  </a:lnTo>
                  <a:lnTo>
                    <a:pt x="1005" y="21958"/>
                  </a:lnTo>
                  <a:lnTo>
                    <a:pt x="3310" y="19082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E86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2;p20">
              <a:extLst>
                <a:ext uri="{FF2B5EF4-FFF2-40B4-BE49-F238E27FC236}">
                  <a16:creationId xmlns:a16="http://schemas.microsoft.com/office/drawing/2014/main" id="{56F9BA34-557B-EAD8-5279-E00948D01E0A}"/>
                </a:ext>
              </a:extLst>
            </p:cNvPr>
            <p:cNvSpPr/>
            <p:nvPr/>
          </p:nvSpPr>
          <p:spPr>
            <a:xfrm>
              <a:off x="5150125" y="3251500"/>
              <a:ext cx="95875" cy="110775"/>
            </a:xfrm>
            <a:custGeom>
              <a:avLst/>
              <a:gdLst/>
              <a:ahLst/>
              <a:cxnLst/>
              <a:rect l="l" t="t" r="r" b="b"/>
              <a:pathLst>
                <a:path w="3835" h="4431" extrusionOk="0">
                  <a:moveTo>
                    <a:pt x="3835" y="1"/>
                  </a:moveTo>
                  <a:lnTo>
                    <a:pt x="1415" y="1918"/>
                  </a:lnTo>
                  <a:lnTo>
                    <a:pt x="0" y="4406"/>
                  </a:lnTo>
                  <a:cubicBezTo>
                    <a:pt x="108" y="4422"/>
                    <a:pt x="216" y="4430"/>
                    <a:pt x="323" y="4430"/>
                  </a:cubicBezTo>
                  <a:cubicBezTo>
                    <a:pt x="1118" y="4430"/>
                    <a:pt x="1855" y="3992"/>
                    <a:pt x="2237" y="3288"/>
                  </a:cubicBezTo>
                  <a:lnTo>
                    <a:pt x="3835" y="1"/>
                  </a:lnTo>
                  <a:close/>
                </a:path>
              </a:pathLst>
            </a:custGeom>
            <a:solidFill>
              <a:srgbClr val="FFC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43;p20">
              <a:extLst>
                <a:ext uri="{FF2B5EF4-FFF2-40B4-BE49-F238E27FC236}">
                  <a16:creationId xmlns:a16="http://schemas.microsoft.com/office/drawing/2014/main" id="{6D9C190D-B138-322F-8B33-356BE84D8575}"/>
                </a:ext>
              </a:extLst>
            </p:cNvPr>
            <p:cNvSpPr/>
            <p:nvPr/>
          </p:nvSpPr>
          <p:spPr>
            <a:xfrm>
              <a:off x="5186075" y="3217275"/>
              <a:ext cx="168350" cy="258875"/>
            </a:xfrm>
            <a:custGeom>
              <a:avLst/>
              <a:gdLst/>
              <a:ahLst/>
              <a:cxnLst/>
              <a:rect l="l" t="t" r="r" b="b"/>
              <a:pathLst>
                <a:path w="6734" h="10355" extrusionOk="0">
                  <a:moveTo>
                    <a:pt x="3264" y="0"/>
                  </a:moveTo>
                  <a:lnTo>
                    <a:pt x="594" y="4177"/>
                  </a:lnTo>
                  <a:cubicBezTo>
                    <a:pt x="274" y="4657"/>
                    <a:pt x="114" y="5227"/>
                    <a:pt x="92" y="5798"/>
                  </a:cubicBezTo>
                  <a:lnTo>
                    <a:pt x="23" y="7875"/>
                  </a:lnTo>
                  <a:cubicBezTo>
                    <a:pt x="0" y="8811"/>
                    <a:pt x="594" y="9655"/>
                    <a:pt x="1484" y="9952"/>
                  </a:cubicBezTo>
                  <a:lnTo>
                    <a:pt x="2351" y="10249"/>
                  </a:lnTo>
                  <a:cubicBezTo>
                    <a:pt x="2571" y="10320"/>
                    <a:pt x="2795" y="10355"/>
                    <a:pt x="3018" y="10355"/>
                  </a:cubicBezTo>
                  <a:cubicBezTo>
                    <a:pt x="3721" y="10355"/>
                    <a:pt x="4400" y="10011"/>
                    <a:pt x="4816" y="9404"/>
                  </a:cubicBezTo>
                  <a:lnTo>
                    <a:pt x="5912" y="7738"/>
                  </a:lnTo>
                  <a:cubicBezTo>
                    <a:pt x="6209" y="7259"/>
                    <a:pt x="6391" y="6734"/>
                    <a:pt x="6414" y="6186"/>
                  </a:cubicBezTo>
                  <a:lnTo>
                    <a:pt x="6734" y="1187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rgbClr val="FFC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44;p20">
              <a:extLst>
                <a:ext uri="{FF2B5EF4-FFF2-40B4-BE49-F238E27FC236}">
                  <a16:creationId xmlns:a16="http://schemas.microsoft.com/office/drawing/2014/main" id="{932DA2A2-607C-9423-037C-1D58497E583C}"/>
                </a:ext>
              </a:extLst>
            </p:cNvPr>
            <p:cNvSpPr/>
            <p:nvPr/>
          </p:nvSpPr>
          <p:spPr>
            <a:xfrm>
              <a:off x="5245975" y="3217275"/>
              <a:ext cx="108450" cy="79000"/>
            </a:xfrm>
            <a:custGeom>
              <a:avLst/>
              <a:gdLst/>
              <a:ahLst/>
              <a:cxnLst/>
              <a:rect l="l" t="t" r="r" b="b"/>
              <a:pathLst>
                <a:path w="4338" h="3160" extrusionOk="0">
                  <a:moveTo>
                    <a:pt x="868" y="0"/>
                  </a:moveTo>
                  <a:lnTo>
                    <a:pt x="1" y="1370"/>
                  </a:lnTo>
                  <a:cubicBezTo>
                    <a:pt x="503" y="1986"/>
                    <a:pt x="1165" y="2465"/>
                    <a:pt x="1895" y="2762"/>
                  </a:cubicBezTo>
                  <a:cubicBezTo>
                    <a:pt x="2524" y="3037"/>
                    <a:pt x="3202" y="3160"/>
                    <a:pt x="3888" y="3160"/>
                  </a:cubicBezTo>
                  <a:cubicBezTo>
                    <a:pt x="4000" y="3160"/>
                    <a:pt x="4112" y="3157"/>
                    <a:pt x="4224" y="3150"/>
                  </a:cubicBezTo>
                  <a:lnTo>
                    <a:pt x="4338" y="1187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45;p20">
              <a:extLst>
                <a:ext uri="{FF2B5EF4-FFF2-40B4-BE49-F238E27FC236}">
                  <a16:creationId xmlns:a16="http://schemas.microsoft.com/office/drawing/2014/main" id="{1450F940-CFBF-5F48-04BE-C5820AEF3409}"/>
                </a:ext>
              </a:extLst>
            </p:cNvPr>
            <p:cNvSpPr/>
            <p:nvPr/>
          </p:nvSpPr>
          <p:spPr>
            <a:xfrm>
              <a:off x="5246550" y="3134525"/>
              <a:ext cx="163225" cy="132425"/>
            </a:xfrm>
            <a:custGeom>
              <a:avLst/>
              <a:gdLst/>
              <a:ahLst/>
              <a:cxnLst/>
              <a:rect l="l" t="t" r="r" b="b"/>
              <a:pathLst>
                <a:path w="6529" h="5297" extrusionOk="0">
                  <a:moveTo>
                    <a:pt x="1325" y="1"/>
                  </a:moveTo>
                  <a:lnTo>
                    <a:pt x="1" y="3653"/>
                  </a:lnTo>
                  <a:cubicBezTo>
                    <a:pt x="1256" y="4725"/>
                    <a:pt x="2831" y="5296"/>
                    <a:pt x="4474" y="5296"/>
                  </a:cubicBezTo>
                  <a:lnTo>
                    <a:pt x="5045" y="5296"/>
                  </a:lnTo>
                  <a:lnTo>
                    <a:pt x="6529" y="2192"/>
                  </a:lnTo>
                  <a:cubicBezTo>
                    <a:pt x="4634" y="1941"/>
                    <a:pt x="2808" y="1188"/>
                    <a:pt x="1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6;p20">
              <a:extLst>
                <a:ext uri="{FF2B5EF4-FFF2-40B4-BE49-F238E27FC236}">
                  <a16:creationId xmlns:a16="http://schemas.microsoft.com/office/drawing/2014/main" id="{23DBBD2C-AEEB-5E88-9D10-79DE2E2A2180}"/>
                </a:ext>
              </a:extLst>
            </p:cNvPr>
            <p:cNvSpPr/>
            <p:nvPr/>
          </p:nvSpPr>
          <p:spPr>
            <a:xfrm>
              <a:off x="5244850" y="2323100"/>
              <a:ext cx="317300" cy="866225"/>
            </a:xfrm>
            <a:custGeom>
              <a:avLst/>
              <a:gdLst/>
              <a:ahLst/>
              <a:cxnLst/>
              <a:rect l="l" t="t" r="r" b="b"/>
              <a:pathLst>
                <a:path w="12692" h="34649" extrusionOk="0">
                  <a:moveTo>
                    <a:pt x="3059" y="0"/>
                  </a:moveTo>
                  <a:cubicBezTo>
                    <a:pt x="1301" y="2054"/>
                    <a:pt x="662" y="3470"/>
                    <a:pt x="228" y="6140"/>
                  </a:cubicBezTo>
                  <a:cubicBezTo>
                    <a:pt x="0" y="7464"/>
                    <a:pt x="457" y="9473"/>
                    <a:pt x="982" y="10728"/>
                  </a:cubicBezTo>
                  <a:lnTo>
                    <a:pt x="5433" y="20292"/>
                  </a:lnTo>
                  <a:lnTo>
                    <a:pt x="1393" y="32458"/>
                  </a:lnTo>
                  <a:cubicBezTo>
                    <a:pt x="2876" y="33645"/>
                    <a:pt x="4702" y="34398"/>
                    <a:pt x="6597" y="34649"/>
                  </a:cubicBezTo>
                  <a:lnTo>
                    <a:pt x="11755" y="23442"/>
                  </a:lnTo>
                  <a:cubicBezTo>
                    <a:pt x="12577" y="21661"/>
                    <a:pt x="12691" y="19630"/>
                    <a:pt x="12075" y="17758"/>
                  </a:cubicBezTo>
                  <a:lnTo>
                    <a:pt x="7373" y="3378"/>
                  </a:lnTo>
                  <a:cubicBezTo>
                    <a:pt x="6757" y="1461"/>
                    <a:pt x="5045" y="137"/>
                    <a:pt x="3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47;p20">
              <a:extLst>
                <a:ext uri="{FF2B5EF4-FFF2-40B4-BE49-F238E27FC236}">
                  <a16:creationId xmlns:a16="http://schemas.microsoft.com/office/drawing/2014/main" id="{1CA9CB96-BAB4-8931-B27F-2A6C84608C95}"/>
                </a:ext>
              </a:extLst>
            </p:cNvPr>
            <p:cNvSpPr/>
            <p:nvPr/>
          </p:nvSpPr>
          <p:spPr>
            <a:xfrm>
              <a:off x="4744400" y="1180125"/>
              <a:ext cx="862825" cy="685350"/>
            </a:xfrm>
            <a:custGeom>
              <a:avLst/>
              <a:gdLst/>
              <a:ahLst/>
              <a:cxnLst/>
              <a:rect l="l" t="t" r="r" b="b"/>
              <a:pathLst>
                <a:path w="34513" h="27414" extrusionOk="0">
                  <a:moveTo>
                    <a:pt x="10089" y="0"/>
                  </a:moveTo>
                  <a:cubicBezTo>
                    <a:pt x="4520" y="0"/>
                    <a:pt x="0" y="4520"/>
                    <a:pt x="0" y="10089"/>
                  </a:cubicBezTo>
                  <a:cubicBezTo>
                    <a:pt x="0" y="15658"/>
                    <a:pt x="4520" y="20178"/>
                    <a:pt x="10089" y="20178"/>
                  </a:cubicBezTo>
                  <a:lnTo>
                    <a:pt x="19493" y="20178"/>
                  </a:lnTo>
                  <a:lnTo>
                    <a:pt x="20886" y="27413"/>
                  </a:lnTo>
                  <a:lnTo>
                    <a:pt x="23830" y="20178"/>
                  </a:lnTo>
                  <a:lnTo>
                    <a:pt x="24446" y="20178"/>
                  </a:lnTo>
                  <a:cubicBezTo>
                    <a:pt x="30016" y="20178"/>
                    <a:pt x="34512" y="15658"/>
                    <a:pt x="34512" y="10089"/>
                  </a:cubicBezTo>
                  <a:cubicBezTo>
                    <a:pt x="34512" y="4520"/>
                    <a:pt x="30016" y="0"/>
                    <a:pt x="24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84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434732" y="9794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1. emotion detection utility 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Google Shape;360;p19">
            <a:extLst>
              <a:ext uri="{FF2B5EF4-FFF2-40B4-BE49-F238E27FC236}">
                <a16:creationId xmlns:a16="http://schemas.microsoft.com/office/drawing/2014/main" id="{4D618319-FBB8-2F7B-B8E8-20EB57A1DEC9}"/>
              </a:ext>
            </a:extLst>
          </p:cNvPr>
          <p:cNvSpPr txBox="1"/>
          <p:nvPr/>
        </p:nvSpPr>
        <p:spPr>
          <a:xfrm>
            <a:off x="6740005" y="490534"/>
            <a:ext cx="227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based Flask backend 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1523E-24B2-3A05-79EA-156AC472D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34" y="582921"/>
            <a:ext cx="6036869" cy="4363491"/>
          </a:xfrm>
          <a:prstGeom prst="rect">
            <a:avLst/>
          </a:prstGeom>
        </p:spPr>
      </p:pic>
      <p:sp>
        <p:nvSpPr>
          <p:cNvPr id="5" name="Google Shape;360;p19">
            <a:extLst>
              <a:ext uri="{FF2B5EF4-FFF2-40B4-BE49-F238E27FC236}">
                <a16:creationId xmlns:a16="http://schemas.microsoft.com/office/drawing/2014/main" id="{2494C7ED-00FB-83A8-A1CB-E1CDEFB10110}"/>
              </a:ext>
            </a:extLst>
          </p:cNvPr>
          <p:cNvSpPr txBox="1"/>
          <p:nvPr/>
        </p:nvSpPr>
        <p:spPr>
          <a:xfrm>
            <a:off x="6740005" y="1585042"/>
            <a:ext cx="2274600" cy="288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Import of standard libraries –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Flask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backend server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1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DeepFace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emotion detection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1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OpenCV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capturing video input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1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Pandas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data handling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1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Datetime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time stamps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1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NumPy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numerical operations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1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Flask_cors 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handle CORS issues which occurs while integrating frontend with backend as both of them are running on different endpoints</a:t>
            </a:r>
          </a:p>
        </p:txBody>
      </p:sp>
    </p:spTree>
    <p:extLst>
      <p:ext uri="{BB962C8B-B14F-4D97-AF65-F5344CB8AC3E}">
        <p14:creationId xmlns:p14="http://schemas.microsoft.com/office/powerpoint/2010/main" val="2754437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434732" y="9794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1. emotion detection utility 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Google Shape;360;p19">
            <a:extLst>
              <a:ext uri="{FF2B5EF4-FFF2-40B4-BE49-F238E27FC236}">
                <a16:creationId xmlns:a16="http://schemas.microsoft.com/office/drawing/2014/main" id="{4D618319-FBB8-2F7B-B8E8-20EB57A1DEC9}"/>
              </a:ext>
            </a:extLst>
          </p:cNvPr>
          <p:cNvSpPr txBox="1"/>
          <p:nvPr/>
        </p:nvSpPr>
        <p:spPr>
          <a:xfrm>
            <a:off x="6740005" y="490534"/>
            <a:ext cx="227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based Flask backend 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7FF18-AB18-07ED-5D3F-D62768F7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5" y="776884"/>
            <a:ext cx="7354326" cy="4163006"/>
          </a:xfrm>
          <a:prstGeom prst="rect">
            <a:avLst/>
          </a:prstGeom>
        </p:spPr>
      </p:pic>
      <p:sp>
        <p:nvSpPr>
          <p:cNvPr id="6" name="Google Shape;360;p19">
            <a:extLst>
              <a:ext uri="{FF2B5EF4-FFF2-40B4-BE49-F238E27FC236}">
                <a16:creationId xmlns:a16="http://schemas.microsoft.com/office/drawing/2014/main" id="{94681629-D4F8-99E8-BBCD-A5D9AAA0E0F4}"/>
              </a:ext>
            </a:extLst>
          </p:cNvPr>
          <p:cNvSpPr txBox="1"/>
          <p:nvPr/>
        </p:nvSpPr>
        <p:spPr>
          <a:xfrm>
            <a:off x="7418878" y="1335662"/>
            <a:ext cx="1725122" cy="4163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Build_gauss</a:t>
            </a:r>
            <a:r>
              <a:rPr lang="en-IN"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creates Gaussian pyramid from input data frame by iteratively down streaming the frame and is used for multi-scale image processing.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Reconstruct_frame</a:t>
            </a:r>
            <a:r>
              <a:rPr lang="en-IN"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reconstructs a frame from its gaussian pyramid by iteratively up sampling it and cropping it to original dimensions.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is used for heart rate estimation from video.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14376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434732" y="9794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1. emotion detection utility 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Google Shape;360;p19">
            <a:extLst>
              <a:ext uri="{FF2B5EF4-FFF2-40B4-BE49-F238E27FC236}">
                <a16:creationId xmlns:a16="http://schemas.microsoft.com/office/drawing/2014/main" id="{4D618319-FBB8-2F7B-B8E8-20EB57A1DEC9}"/>
              </a:ext>
            </a:extLst>
          </p:cNvPr>
          <p:cNvSpPr txBox="1"/>
          <p:nvPr/>
        </p:nvSpPr>
        <p:spPr>
          <a:xfrm>
            <a:off x="6740005" y="490534"/>
            <a:ext cx="227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based Flask backend 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DBEA4-7342-106F-690C-8D81B211F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5" y="1063234"/>
            <a:ext cx="8742218" cy="4000024"/>
          </a:xfrm>
          <a:prstGeom prst="rect">
            <a:avLst/>
          </a:prstGeom>
        </p:spPr>
      </p:pic>
      <p:sp>
        <p:nvSpPr>
          <p:cNvPr id="6" name="Google Shape;360;p19">
            <a:extLst>
              <a:ext uri="{FF2B5EF4-FFF2-40B4-BE49-F238E27FC236}">
                <a16:creationId xmlns:a16="http://schemas.microsoft.com/office/drawing/2014/main" id="{0F103E40-72E0-053D-3EA4-D338922546DD}"/>
              </a:ext>
            </a:extLst>
          </p:cNvPr>
          <p:cNvSpPr txBox="1"/>
          <p:nvPr/>
        </p:nvSpPr>
        <p:spPr>
          <a:xfrm>
            <a:off x="325350" y="384293"/>
            <a:ext cx="227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Process_frame</a:t>
            </a:r>
            <a:r>
              <a:rPr lang="en-IN"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detects subtle changes in video corresponding to heartbeats for heart rate monitoring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94580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434732" y="9794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1. emotion detection utility 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Google Shape;360;p19">
            <a:extLst>
              <a:ext uri="{FF2B5EF4-FFF2-40B4-BE49-F238E27FC236}">
                <a16:creationId xmlns:a16="http://schemas.microsoft.com/office/drawing/2014/main" id="{4D618319-FBB8-2F7B-B8E8-20EB57A1DEC9}"/>
              </a:ext>
            </a:extLst>
          </p:cNvPr>
          <p:cNvSpPr txBox="1"/>
          <p:nvPr/>
        </p:nvSpPr>
        <p:spPr>
          <a:xfrm>
            <a:off x="6740005" y="490534"/>
            <a:ext cx="227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based Flask backend 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A45F9-9D06-25A2-E789-170E929A0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2" y="844343"/>
            <a:ext cx="8797636" cy="4201214"/>
          </a:xfrm>
          <a:prstGeom prst="rect">
            <a:avLst/>
          </a:prstGeom>
        </p:spPr>
      </p:pic>
      <p:sp>
        <p:nvSpPr>
          <p:cNvPr id="6" name="Google Shape;360;p19">
            <a:extLst>
              <a:ext uri="{FF2B5EF4-FFF2-40B4-BE49-F238E27FC236}">
                <a16:creationId xmlns:a16="http://schemas.microsoft.com/office/drawing/2014/main" id="{C007ED24-8547-FB7B-DF55-5774818E7676}"/>
              </a:ext>
            </a:extLst>
          </p:cNvPr>
          <p:cNvSpPr txBox="1"/>
          <p:nvPr/>
        </p:nvSpPr>
        <p:spPr>
          <a:xfrm>
            <a:off x="173182" y="97943"/>
            <a:ext cx="227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Heart_rate_monitor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combines real-time video capture , multi scale analysis and frequency filtering to monitor the heart rate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75147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434732" y="9794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1.emotion detection utility 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Google Shape;360;p19">
            <a:extLst>
              <a:ext uri="{FF2B5EF4-FFF2-40B4-BE49-F238E27FC236}">
                <a16:creationId xmlns:a16="http://schemas.microsoft.com/office/drawing/2014/main" id="{4D618319-FBB8-2F7B-B8E8-20EB57A1DEC9}"/>
              </a:ext>
            </a:extLst>
          </p:cNvPr>
          <p:cNvSpPr txBox="1"/>
          <p:nvPr/>
        </p:nvSpPr>
        <p:spPr>
          <a:xfrm>
            <a:off x="6740005" y="490534"/>
            <a:ext cx="227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based Flask backend 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58F5F-859A-840A-A202-D73E5D28D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0" y="1148864"/>
            <a:ext cx="8947380" cy="389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49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Contents</a:t>
            </a:r>
            <a:endParaRPr dirty="0"/>
          </a:p>
        </p:txBody>
      </p:sp>
      <p:grpSp>
        <p:nvGrpSpPr>
          <p:cNvPr id="396" name="Google Shape;396;p20"/>
          <p:cNvGrpSpPr/>
          <p:nvPr/>
        </p:nvGrpSpPr>
        <p:grpSpPr>
          <a:xfrm>
            <a:off x="457200" y="1846829"/>
            <a:ext cx="6189425" cy="2563730"/>
            <a:chOff x="922725" y="1444475"/>
            <a:chExt cx="6189425" cy="2966250"/>
          </a:xfrm>
        </p:grpSpPr>
        <p:sp>
          <p:nvSpPr>
            <p:cNvPr id="397" name="Google Shape;397;p20"/>
            <p:cNvSpPr/>
            <p:nvPr/>
          </p:nvSpPr>
          <p:spPr>
            <a:xfrm>
              <a:off x="922850" y="1444584"/>
              <a:ext cx="6189300" cy="2966100"/>
            </a:xfrm>
            <a:prstGeom prst="roundRect">
              <a:avLst>
                <a:gd name="adj" fmla="val 1076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922725" y="1444625"/>
              <a:ext cx="2607900" cy="2966100"/>
            </a:xfrm>
            <a:prstGeom prst="roundRect">
              <a:avLst>
                <a:gd name="adj" fmla="val 1023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1558300" y="1444557"/>
              <a:ext cx="1874400" cy="2966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3318176" y="1444475"/>
              <a:ext cx="438000" cy="993000"/>
            </a:xfrm>
            <a:prstGeom prst="homePlate">
              <a:avLst>
                <a:gd name="adj" fmla="val 5050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3318175" y="2431100"/>
              <a:ext cx="438000" cy="993000"/>
            </a:xfrm>
            <a:prstGeom prst="homePlate">
              <a:avLst>
                <a:gd name="adj" fmla="val 5050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3318176" y="3417626"/>
              <a:ext cx="438000" cy="993000"/>
            </a:xfrm>
            <a:prstGeom prst="homePlate">
              <a:avLst>
                <a:gd name="adj" fmla="val 5050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03" name="Google Shape;403;p20"/>
          <p:cNvGraphicFramePr/>
          <p:nvPr>
            <p:extLst>
              <p:ext uri="{D42A27DB-BD31-4B8C-83A1-F6EECF244321}">
                <p14:modId xmlns:p14="http://schemas.microsoft.com/office/powerpoint/2010/main" val="2932991062"/>
              </p:ext>
            </p:extLst>
          </p:nvPr>
        </p:nvGraphicFramePr>
        <p:xfrm>
          <a:off x="457199" y="1846850"/>
          <a:ext cx="6189300" cy="2563875"/>
        </p:xfrm>
        <a:graphic>
          <a:graphicData uri="http://schemas.openxmlformats.org/drawingml/2006/table">
            <a:tbl>
              <a:tblPr>
                <a:noFill/>
                <a:tableStyleId>{3D5733CD-2B79-4A87-BF1E-5E8852F01026}</a:tableStyleId>
              </a:tblPr>
              <a:tblGrid>
                <a:gridCol w="63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8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chemeClr val="lt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01</a:t>
                      </a:r>
                      <a:endParaRPr sz="2600">
                        <a:solidFill>
                          <a:schemeClr val="lt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lt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Neuromarketing</a:t>
                      </a:r>
                      <a:endParaRPr dirty="0">
                        <a:solidFill>
                          <a:schemeClr val="lt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chemeClr val="lt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02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lt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The FanNeuro</a:t>
                      </a:r>
                      <a:endParaRPr dirty="0">
                        <a:solidFill>
                          <a:schemeClr val="lt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chemeClr val="lt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03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The progress and futhur plans </a:t>
                      </a:r>
                      <a:endParaRPr dirty="0">
                        <a:solidFill>
                          <a:schemeClr val="lt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04" name="Google Shape;404;p20"/>
          <p:cNvGrpSpPr/>
          <p:nvPr/>
        </p:nvGrpSpPr>
        <p:grpSpPr>
          <a:xfrm>
            <a:off x="5914936" y="997030"/>
            <a:ext cx="2728767" cy="3763064"/>
            <a:chOff x="3010625" y="1180125"/>
            <a:chExt cx="2596600" cy="3549056"/>
          </a:xfrm>
        </p:grpSpPr>
        <p:sp>
          <p:nvSpPr>
            <p:cNvPr id="405" name="Google Shape;405;p20"/>
            <p:cNvSpPr/>
            <p:nvPr/>
          </p:nvSpPr>
          <p:spPr>
            <a:xfrm rot="10800000" flipH="1">
              <a:off x="3010625" y="4696326"/>
              <a:ext cx="2532667" cy="32855"/>
            </a:xfrm>
            <a:custGeom>
              <a:avLst/>
              <a:gdLst/>
              <a:ahLst/>
              <a:cxnLst/>
              <a:rect l="l" t="t" r="r" b="b"/>
              <a:pathLst>
                <a:path w="47820" h="1713" extrusionOk="0">
                  <a:moveTo>
                    <a:pt x="868" y="1"/>
                  </a:moveTo>
                  <a:cubicBezTo>
                    <a:pt x="389" y="1"/>
                    <a:pt x="1" y="389"/>
                    <a:pt x="1" y="845"/>
                  </a:cubicBezTo>
                  <a:cubicBezTo>
                    <a:pt x="1" y="1325"/>
                    <a:pt x="389" y="1713"/>
                    <a:pt x="868" y="1713"/>
                  </a:cubicBezTo>
                  <a:lnTo>
                    <a:pt x="46975" y="1713"/>
                  </a:lnTo>
                  <a:cubicBezTo>
                    <a:pt x="47455" y="1713"/>
                    <a:pt x="47820" y="1325"/>
                    <a:pt x="47820" y="845"/>
                  </a:cubicBezTo>
                  <a:cubicBezTo>
                    <a:pt x="47820" y="389"/>
                    <a:pt x="47455" y="1"/>
                    <a:pt x="46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4799175" y="2321950"/>
              <a:ext cx="656825" cy="754400"/>
            </a:xfrm>
            <a:custGeom>
              <a:avLst/>
              <a:gdLst/>
              <a:ahLst/>
              <a:cxnLst/>
              <a:rect l="l" t="t" r="r" b="b"/>
              <a:pathLst>
                <a:path w="26273" h="30176" extrusionOk="0">
                  <a:moveTo>
                    <a:pt x="1" y="0"/>
                  </a:moveTo>
                  <a:lnTo>
                    <a:pt x="1461" y="22255"/>
                  </a:lnTo>
                  <a:cubicBezTo>
                    <a:pt x="1507" y="23054"/>
                    <a:pt x="1370" y="23853"/>
                    <a:pt x="1051" y="24606"/>
                  </a:cubicBezTo>
                  <a:cubicBezTo>
                    <a:pt x="412" y="26181"/>
                    <a:pt x="548" y="27961"/>
                    <a:pt x="1461" y="29422"/>
                  </a:cubicBezTo>
                  <a:lnTo>
                    <a:pt x="1941" y="30175"/>
                  </a:lnTo>
                  <a:lnTo>
                    <a:pt x="24857" y="30175"/>
                  </a:lnTo>
                  <a:lnTo>
                    <a:pt x="25542" y="28760"/>
                  </a:lnTo>
                  <a:cubicBezTo>
                    <a:pt x="26273" y="27163"/>
                    <a:pt x="26227" y="25337"/>
                    <a:pt x="25405" y="23807"/>
                  </a:cubicBezTo>
                  <a:cubicBezTo>
                    <a:pt x="25040" y="23145"/>
                    <a:pt x="24835" y="22415"/>
                    <a:pt x="24766" y="21662"/>
                  </a:cubicBezTo>
                  <a:lnTo>
                    <a:pt x="23077" y="2009"/>
                  </a:lnTo>
                  <a:lnTo>
                    <a:pt x="20886" y="0"/>
                  </a:lnTo>
                  <a:lnTo>
                    <a:pt x="13422" y="0"/>
                  </a:lnTo>
                  <a:cubicBezTo>
                    <a:pt x="13422" y="0"/>
                    <a:pt x="12103" y="1624"/>
                    <a:pt x="10406" y="1624"/>
                  </a:cubicBezTo>
                  <a:cubicBezTo>
                    <a:pt x="9557" y="1624"/>
                    <a:pt x="8613" y="1218"/>
                    <a:pt x="7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4972650" y="2321950"/>
              <a:ext cx="177500" cy="146100"/>
            </a:xfrm>
            <a:custGeom>
              <a:avLst/>
              <a:gdLst/>
              <a:ahLst/>
              <a:cxnLst/>
              <a:rect l="l" t="t" r="r" b="b"/>
              <a:pathLst>
                <a:path w="7100" h="5844" extrusionOk="0">
                  <a:moveTo>
                    <a:pt x="1" y="0"/>
                  </a:moveTo>
                  <a:lnTo>
                    <a:pt x="1576" y="5684"/>
                  </a:lnTo>
                  <a:lnTo>
                    <a:pt x="3356" y="2991"/>
                  </a:lnTo>
                  <a:lnTo>
                    <a:pt x="5091" y="5844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5259675" y="2414975"/>
              <a:ext cx="196325" cy="661375"/>
            </a:xfrm>
            <a:custGeom>
              <a:avLst/>
              <a:gdLst/>
              <a:ahLst/>
              <a:cxnLst/>
              <a:rect l="l" t="t" r="r" b="b"/>
              <a:pathLst>
                <a:path w="7853" h="26455" extrusionOk="0">
                  <a:moveTo>
                    <a:pt x="4817" y="0"/>
                  </a:moveTo>
                  <a:lnTo>
                    <a:pt x="1" y="5935"/>
                  </a:lnTo>
                  <a:lnTo>
                    <a:pt x="3265" y="16548"/>
                  </a:lnTo>
                  <a:lnTo>
                    <a:pt x="389" y="26454"/>
                  </a:lnTo>
                  <a:lnTo>
                    <a:pt x="6437" y="26454"/>
                  </a:lnTo>
                  <a:lnTo>
                    <a:pt x="7122" y="25039"/>
                  </a:lnTo>
                  <a:cubicBezTo>
                    <a:pt x="7853" y="23442"/>
                    <a:pt x="7807" y="21616"/>
                    <a:pt x="6985" y="20086"/>
                  </a:cubicBezTo>
                  <a:cubicBezTo>
                    <a:pt x="6620" y="19424"/>
                    <a:pt x="6415" y="18694"/>
                    <a:pt x="6346" y="17941"/>
                  </a:cubicBezTo>
                  <a:lnTo>
                    <a:pt x="48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4981200" y="2292850"/>
              <a:ext cx="157525" cy="69650"/>
            </a:xfrm>
            <a:custGeom>
              <a:avLst/>
              <a:gdLst/>
              <a:ahLst/>
              <a:cxnLst/>
              <a:rect l="l" t="t" r="r" b="b"/>
              <a:pathLst>
                <a:path w="6301" h="2786" extrusionOk="0">
                  <a:moveTo>
                    <a:pt x="6301" y="0"/>
                  </a:moveTo>
                  <a:lnTo>
                    <a:pt x="1" y="434"/>
                  </a:lnTo>
                  <a:lnTo>
                    <a:pt x="3082" y="2785"/>
                  </a:lnTo>
                  <a:lnTo>
                    <a:pt x="6301" y="0"/>
                  </a:lnTo>
                  <a:close/>
                </a:path>
              </a:pathLst>
            </a:custGeom>
            <a:solidFill>
              <a:srgbClr val="63E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4679925" y="3076325"/>
              <a:ext cx="826300" cy="1429450"/>
            </a:xfrm>
            <a:custGeom>
              <a:avLst/>
              <a:gdLst/>
              <a:ahLst/>
              <a:cxnLst/>
              <a:rect l="l" t="t" r="r" b="b"/>
              <a:pathLst>
                <a:path w="33052" h="57178" extrusionOk="0">
                  <a:moveTo>
                    <a:pt x="6711" y="0"/>
                  </a:moveTo>
                  <a:cubicBezTo>
                    <a:pt x="0" y="30039"/>
                    <a:pt x="4542" y="57178"/>
                    <a:pt x="4542" y="57178"/>
                  </a:cubicBezTo>
                  <a:lnTo>
                    <a:pt x="13148" y="57178"/>
                  </a:lnTo>
                  <a:cubicBezTo>
                    <a:pt x="11481" y="38781"/>
                    <a:pt x="17256" y="11231"/>
                    <a:pt x="17256" y="11231"/>
                  </a:cubicBezTo>
                  <a:cubicBezTo>
                    <a:pt x="17256" y="11231"/>
                    <a:pt x="18260" y="32960"/>
                    <a:pt x="21821" y="57178"/>
                  </a:cubicBezTo>
                  <a:lnTo>
                    <a:pt x="31111" y="57178"/>
                  </a:lnTo>
                  <a:cubicBezTo>
                    <a:pt x="27345" y="18215"/>
                    <a:pt x="33051" y="12988"/>
                    <a:pt x="29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4960675" y="3315425"/>
              <a:ext cx="150675" cy="467375"/>
            </a:xfrm>
            <a:custGeom>
              <a:avLst/>
              <a:gdLst/>
              <a:ahLst/>
              <a:cxnLst/>
              <a:rect l="l" t="t" r="r" b="b"/>
              <a:pathLst>
                <a:path w="6027" h="18695" extrusionOk="0">
                  <a:moveTo>
                    <a:pt x="0" y="0"/>
                  </a:moveTo>
                  <a:lnTo>
                    <a:pt x="0" y="0"/>
                  </a:lnTo>
                  <a:cubicBezTo>
                    <a:pt x="1438" y="2739"/>
                    <a:pt x="4360" y="2922"/>
                    <a:pt x="4360" y="2922"/>
                  </a:cubicBezTo>
                  <a:cubicBezTo>
                    <a:pt x="1438" y="9496"/>
                    <a:pt x="2237" y="15293"/>
                    <a:pt x="3219" y="18694"/>
                  </a:cubicBezTo>
                  <a:cubicBezTo>
                    <a:pt x="4497" y="9039"/>
                    <a:pt x="6026" y="1667"/>
                    <a:pt x="6026" y="16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4647400" y="4505750"/>
              <a:ext cx="360650" cy="158100"/>
            </a:xfrm>
            <a:custGeom>
              <a:avLst/>
              <a:gdLst/>
              <a:ahLst/>
              <a:cxnLst/>
              <a:rect l="l" t="t" r="r" b="b"/>
              <a:pathLst>
                <a:path w="14426" h="6324" extrusionOk="0">
                  <a:moveTo>
                    <a:pt x="7281" y="1"/>
                  </a:moveTo>
                  <a:lnTo>
                    <a:pt x="5387" y="2603"/>
                  </a:lnTo>
                  <a:cubicBezTo>
                    <a:pt x="4930" y="3242"/>
                    <a:pt x="4291" y="3721"/>
                    <a:pt x="3561" y="3972"/>
                  </a:cubicBezTo>
                  <a:lnTo>
                    <a:pt x="2146" y="4452"/>
                  </a:lnTo>
                  <a:cubicBezTo>
                    <a:pt x="1210" y="4771"/>
                    <a:pt x="434" y="5456"/>
                    <a:pt x="0" y="6323"/>
                  </a:cubicBezTo>
                  <a:lnTo>
                    <a:pt x="14426" y="6323"/>
                  </a:lnTo>
                  <a:cubicBezTo>
                    <a:pt x="14197" y="2329"/>
                    <a:pt x="12691" y="1"/>
                    <a:pt x="12691" y="1"/>
                  </a:cubicBezTo>
                  <a:close/>
                </a:path>
              </a:pathLst>
            </a:custGeom>
            <a:solidFill>
              <a:srgbClr val="3E4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4638250" y="4663825"/>
              <a:ext cx="370375" cy="30825"/>
            </a:xfrm>
            <a:custGeom>
              <a:avLst/>
              <a:gdLst/>
              <a:ahLst/>
              <a:cxnLst/>
              <a:rect l="l" t="t" r="r" b="b"/>
              <a:pathLst>
                <a:path w="14815" h="1233" extrusionOk="0">
                  <a:moveTo>
                    <a:pt x="366" y="0"/>
                  </a:moveTo>
                  <a:cubicBezTo>
                    <a:pt x="184" y="388"/>
                    <a:pt x="47" y="799"/>
                    <a:pt x="1" y="1233"/>
                  </a:cubicBezTo>
                  <a:lnTo>
                    <a:pt x="14815" y="1233"/>
                  </a:lnTo>
                  <a:cubicBezTo>
                    <a:pt x="14815" y="799"/>
                    <a:pt x="14815" y="388"/>
                    <a:pt x="1479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5096475" y="4505750"/>
              <a:ext cx="360675" cy="158100"/>
            </a:xfrm>
            <a:custGeom>
              <a:avLst/>
              <a:gdLst/>
              <a:ahLst/>
              <a:cxnLst/>
              <a:rect l="l" t="t" r="r" b="b"/>
              <a:pathLst>
                <a:path w="14427" h="6324" extrusionOk="0">
                  <a:moveTo>
                    <a:pt x="7282" y="1"/>
                  </a:moveTo>
                  <a:lnTo>
                    <a:pt x="5365" y="2603"/>
                  </a:lnTo>
                  <a:cubicBezTo>
                    <a:pt x="4908" y="3242"/>
                    <a:pt x="4269" y="3721"/>
                    <a:pt x="3539" y="3972"/>
                  </a:cubicBezTo>
                  <a:lnTo>
                    <a:pt x="2146" y="4452"/>
                  </a:lnTo>
                  <a:cubicBezTo>
                    <a:pt x="1188" y="4771"/>
                    <a:pt x="434" y="5456"/>
                    <a:pt x="1" y="6323"/>
                  </a:cubicBezTo>
                  <a:lnTo>
                    <a:pt x="14426" y="6323"/>
                  </a:lnTo>
                  <a:cubicBezTo>
                    <a:pt x="14198" y="2329"/>
                    <a:pt x="12692" y="1"/>
                    <a:pt x="12692" y="1"/>
                  </a:cubicBezTo>
                  <a:close/>
                </a:path>
              </a:pathLst>
            </a:custGeom>
            <a:solidFill>
              <a:srgbClr val="3E4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5086775" y="4663825"/>
              <a:ext cx="370950" cy="30825"/>
            </a:xfrm>
            <a:custGeom>
              <a:avLst/>
              <a:gdLst/>
              <a:ahLst/>
              <a:cxnLst/>
              <a:rect l="l" t="t" r="r" b="b"/>
              <a:pathLst>
                <a:path w="14838" h="1233" extrusionOk="0">
                  <a:moveTo>
                    <a:pt x="389" y="0"/>
                  </a:moveTo>
                  <a:cubicBezTo>
                    <a:pt x="183" y="388"/>
                    <a:pt x="69" y="799"/>
                    <a:pt x="1" y="1233"/>
                  </a:cubicBezTo>
                  <a:lnTo>
                    <a:pt x="14837" y="1233"/>
                  </a:lnTo>
                  <a:cubicBezTo>
                    <a:pt x="14837" y="799"/>
                    <a:pt x="14814" y="388"/>
                    <a:pt x="1481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5356675" y="3098475"/>
              <a:ext cx="65100" cy="1401025"/>
            </a:xfrm>
            <a:custGeom>
              <a:avLst/>
              <a:gdLst/>
              <a:ahLst/>
              <a:cxnLst/>
              <a:rect l="l" t="t" r="r" b="b"/>
              <a:pathLst>
                <a:path w="2604" h="56041" extrusionOk="0">
                  <a:moveTo>
                    <a:pt x="1224" y="0"/>
                  </a:moveTo>
                  <a:cubicBezTo>
                    <a:pt x="1212" y="0"/>
                    <a:pt x="1200" y="2"/>
                    <a:pt x="1188" y="5"/>
                  </a:cubicBezTo>
                  <a:cubicBezTo>
                    <a:pt x="1119" y="28"/>
                    <a:pt x="1051" y="119"/>
                    <a:pt x="1074" y="210"/>
                  </a:cubicBezTo>
                  <a:cubicBezTo>
                    <a:pt x="2101" y="4707"/>
                    <a:pt x="1690" y="9432"/>
                    <a:pt x="1279" y="13997"/>
                  </a:cubicBezTo>
                  <a:cubicBezTo>
                    <a:pt x="1234" y="14544"/>
                    <a:pt x="1188" y="15092"/>
                    <a:pt x="1142" y="15617"/>
                  </a:cubicBezTo>
                  <a:cubicBezTo>
                    <a:pt x="1" y="29016"/>
                    <a:pt x="366" y="42574"/>
                    <a:pt x="2261" y="55881"/>
                  </a:cubicBezTo>
                  <a:cubicBezTo>
                    <a:pt x="2261" y="55972"/>
                    <a:pt x="2352" y="56041"/>
                    <a:pt x="2420" y="56041"/>
                  </a:cubicBezTo>
                  <a:lnTo>
                    <a:pt x="2443" y="56041"/>
                  </a:lnTo>
                  <a:cubicBezTo>
                    <a:pt x="2535" y="56018"/>
                    <a:pt x="2603" y="55927"/>
                    <a:pt x="2580" y="55835"/>
                  </a:cubicBezTo>
                  <a:cubicBezTo>
                    <a:pt x="709" y="42551"/>
                    <a:pt x="321" y="29038"/>
                    <a:pt x="1462" y="15663"/>
                  </a:cubicBezTo>
                  <a:cubicBezTo>
                    <a:pt x="1507" y="15115"/>
                    <a:pt x="1553" y="14567"/>
                    <a:pt x="1599" y="14042"/>
                  </a:cubicBezTo>
                  <a:cubicBezTo>
                    <a:pt x="2010" y="9432"/>
                    <a:pt x="2443" y="4684"/>
                    <a:pt x="1393" y="119"/>
                  </a:cubicBezTo>
                  <a:cubicBezTo>
                    <a:pt x="1374" y="60"/>
                    <a:pt x="1302" y="0"/>
                    <a:pt x="1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5304200" y="3100300"/>
              <a:ext cx="104450" cy="184900"/>
            </a:xfrm>
            <a:custGeom>
              <a:avLst/>
              <a:gdLst/>
              <a:ahLst/>
              <a:cxnLst/>
              <a:rect l="l" t="t" r="r" b="b"/>
              <a:pathLst>
                <a:path w="4178" h="7396" extrusionOk="0">
                  <a:moveTo>
                    <a:pt x="160" y="0"/>
                  </a:moveTo>
                  <a:cubicBezTo>
                    <a:pt x="69" y="23"/>
                    <a:pt x="0" y="91"/>
                    <a:pt x="0" y="183"/>
                  </a:cubicBezTo>
                  <a:cubicBezTo>
                    <a:pt x="160" y="2785"/>
                    <a:pt x="1666" y="5592"/>
                    <a:pt x="3880" y="7350"/>
                  </a:cubicBezTo>
                  <a:cubicBezTo>
                    <a:pt x="3903" y="7373"/>
                    <a:pt x="3949" y="7396"/>
                    <a:pt x="3972" y="7396"/>
                  </a:cubicBezTo>
                  <a:cubicBezTo>
                    <a:pt x="4040" y="7396"/>
                    <a:pt x="4086" y="7373"/>
                    <a:pt x="4109" y="7327"/>
                  </a:cubicBezTo>
                  <a:cubicBezTo>
                    <a:pt x="4177" y="7259"/>
                    <a:pt x="4154" y="7144"/>
                    <a:pt x="4086" y="7099"/>
                  </a:cubicBezTo>
                  <a:cubicBezTo>
                    <a:pt x="1940" y="5410"/>
                    <a:pt x="479" y="2671"/>
                    <a:pt x="342" y="160"/>
                  </a:cubicBezTo>
                  <a:cubicBezTo>
                    <a:pt x="320" y="69"/>
                    <a:pt x="251" y="0"/>
                    <a:pt x="160" y="0"/>
                  </a:cubicBezTo>
                  <a:close/>
                </a:path>
              </a:pathLst>
            </a:custGeom>
            <a:solidFill>
              <a:srgbClr val="003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5052550" y="3107600"/>
              <a:ext cx="75350" cy="210125"/>
            </a:xfrm>
            <a:custGeom>
              <a:avLst/>
              <a:gdLst/>
              <a:ahLst/>
              <a:cxnLst/>
              <a:rect l="l" t="t" r="r" b="b"/>
              <a:pathLst>
                <a:path w="3014" h="8405" extrusionOk="0">
                  <a:moveTo>
                    <a:pt x="787" y="0"/>
                  </a:moveTo>
                  <a:cubicBezTo>
                    <a:pt x="713" y="0"/>
                    <a:pt x="659" y="63"/>
                    <a:pt x="639" y="142"/>
                  </a:cubicBezTo>
                  <a:cubicBezTo>
                    <a:pt x="320" y="1489"/>
                    <a:pt x="0" y="2881"/>
                    <a:pt x="0" y="4296"/>
                  </a:cubicBezTo>
                  <a:cubicBezTo>
                    <a:pt x="0" y="5414"/>
                    <a:pt x="206" y="7035"/>
                    <a:pt x="1187" y="8336"/>
                  </a:cubicBezTo>
                  <a:cubicBezTo>
                    <a:pt x="1233" y="8382"/>
                    <a:pt x="1278" y="8405"/>
                    <a:pt x="1324" y="8405"/>
                  </a:cubicBezTo>
                  <a:lnTo>
                    <a:pt x="1370" y="8405"/>
                  </a:lnTo>
                  <a:cubicBezTo>
                    <a:pt x="1438" y="8382"/>
                    <a:pt x="1484" y="8336"/>
                    <a:pt x="1484" y="8268"/>
                  </a:cubicBezTo>
                  <a:cubicBezTo>
                    <a:pt x="1735" y="6967"/>
                    <a:pt x="1986" y="5620"/>
                    <a:pt x="2237" y="4319"/>
                  </a:cubicBezTo>
                  <a:cubicBezTo>
                    <a:pt x="2511" y="3018"/>
                    <a:pt x="2762" y="1671"/>
                    <a:pt x="2990" y="370"/>
                  </a:cubicBezTo>
                  <a:cubicBezTo>
                    <a:pt x="3013" y="279"/>
                    <a:pt x="2967" y="187"/>
                    <a:pt x="2876" y="165"/>
                  </a:cubicBezTo>
                  <a:cubicBezTo>
                    <a:pt x="2785" y="165"/>
                    <a:pt x="2693" y="210"/>
                    <a:pt x="2671" y="302"/>
                  </a:cubicBezTo>
                  <a:cubicBezTo>
                    <a:pt x="2442" y="1625"/>
                    <a:pt x="2169" y="2949"/>
                    <a:pt x="1917" y="4250"/>
                  </a:cubicBezTo>
                  <a:cubicBezTo>
                    <a:pt x="1689" y="5414"/>
                    <a:pt x="1461" y="6624"/>
                    <a:pt x="1233" y="7811"/>
                  </a:cubicBezTo>
                  <a:cubicBezTo>
                    <a:pt x="479" y="6647"/>
                    <a:pt x="320" y="5278"/>
                    <a:pt x="342" y="4296"/>
                  </a:cubicBezTo>
                  <a:cubicBezTo>
                    <a:pt x="342" y="2904"/>
                    <a:pt x="662" y="1534"/>
                    <a:pt x="959" y="210"/>
                  </a:cubicBezTo>
                  <a:cubicBezTo>
                    <a:pt x="982" y="119"/>
                    <a:pt x="913" y="28"/>
                    <a:pt x="822" y="5"/>
                  </a:cubicBezTo>
                  <a:cubicBezTo>
                    <a:pt x="810" y="2"/>
                    <a:pt x="798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4933275" y="3414700"/>
              <a:ext cx="99325" cy="1058550"/>
            </a:xfrm>
            <a:custGeom>
              <a:avLst/>
              <a:gdLst/>
              <a:ahLst/>
              <a:cxnLst/>
              <a:rect l="l" t="t" r="r" b="b"/>
              <a:pathLst>
                <a:path w="3973" h="42342" extrusionOk="0">
                  <a:moveTo>
                    <a:pt x="3835" y="1"/>
                  </a:moveTo>
                  <a:cubicBezTo>
                    <a:pt x="3744" y="1"/>
                    <a:pt x="3653" y="47"/>
                    <a:pt x="3630" y="138"/>
                  </a:cubicBezTo>
                  <a:cubicBezTo>
                    <a:pt x="1005" y="13970"/>
                    <a:pt x="1" y="28122"/>
                    <a:pt x="685" y="42182"/>
                  </a:cubicBezTo>
                  <a:cubicBezTo>
                    <a:pt x="685" y="42273"/>
                    <a:pt x="754" y="42342"/>
                    <a:pt x="845" y="42342"/>
                  </a:cubicBezTo>
                  <a:cubicBezTo>
                    <a:pt x="936" y="42342"/>
                    <a:pt x="1005" y="42273"/>
                    <a:pt x="1005" y="42182"/>
                  </a:cubicBezTo>
                  <a:cubicBezTo>
                    <a:pt x="343" y="28144"/>
                    <a:pt x="1324" y="14016"/>
                    <a:pt x="3972" y="206"/>
                  </a:cubicBezTo>
                  <a:cubicBezTo>
                    <a:pt x="3972" y="115"/>
                    <a:pt x="3927" y="24"/>
                    <a:pt x="3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4288475" y="2180900"/>
              <a:ext cx="352100" cy="707700"/>
            </a:xfrm>
            <a:custGeom>
              <a:avLst/>
              <a:gdLst/>
              <a:ahLst/>
              <a:cxnLst/>
              <a:rect l="l" t="t" r="r" b="b"/>
              <a:pathLst>
                <a:path w="14084" h="28308" extrusionOk="0">
                  <a:moveTo>
                    <a:pt x="2646" y="0"/>
                  </a:moveTo>
                  <a:cubicBezTo>
                    <a:pt x="2307" y="0"/>
                    <a:pt x="1965" y="76"/>
                    <a:pt x="1643" y="233"/>
                  </a:cubicBezTo>
                  <a:cubicBezTo>
                    <a:pt x="457" y="804"/>
                    <a:pt x="0" y="2242"/>
                    <a:pt x="639" y="3383"/>
                  </a:cubicBezTo>
                  <a:lnTo>
                    <a:pt x="1187" y="4410"/>
                  </a:lnTo>
                  <a:lnTo>
                    <a:pt x="1758" y="6556"/>
                  </a:lnTo>
                  <a:cubicBezTo>
                    <a:pt x="2123" y="7879"/>
                    <a:pt x="2853" y="9066"/>
                    <a:pt x="3858" y="9979"/>
                  </a:cubicBezTo>
                  <a:lnTo>
                    <a:pt x="7624" y="25957"/>
                  </a:lnTo>
                  <a:cubicBezTo>
                    <a:pt x="7966" y="27381"/>
                    <a:pt x="9234" y="28307"/>
                    <a:pt x="10596" y="28307"/>
                  </a:cubicBezTo>
                  <a:cubicBezTo>
                    <a:pt x="10958" y="28307"/>
                    <a:pt x="11327" y="28242"/>
                    <a:pt x="11687" y="28103"/>
                  </a:cubicBezTo>
                  <a:cubicBezTo>
                    <a:pt x="13307" y="27463"/>
                    <a:pt x="14083" y="25615"/>
                    <a:pt x="13398" y="24040"/>
                  </a:cubicBezTo>
                  <a:lnTo>
                    <a:pt x="6825" y="8998"/>
                  </a:lnTo>
                  <a:lnTo>
                    <a:pt x="7281" y="7583"/>
                  </a:lnTo>
                  <a:cubicBezTo>
                    <a:pt x="7555" y="6715"/>
                    <a:pt x="7647" y="5825"/>
                    <a:pt x="7532" y="4935"/>
                  </a:cubicBezTo>
                  <a:lnTo>
                    <a:pt x="7236" y="2767"/>
                  </a:lnTo>
                  <a:cubicBezTo>
                    <a:pt x="6574" y="2881"/>
                    <a:pt x="6117" y="3474"/>
                    <a:pt x="6163" y="4136"/>
                  </a:cubicBezTo>
                  <a:lnTo>
                    <a:pt x="6186" y="4319"/>
                  </a:lnTo>
                  <a:lnTo>
                    <a:pt x="5524" y="2698"/>
                  </a:lnTo>
                  <a:cubicBezTo>
                    <a:pt x="5250" y="2013"/>
                    <a:pt x="4862" y="1374"/>
                    <a:pt x="4382" y="804"/>
                  </a:cubicBezTo>
                  <a:cubicBezTo>
                    <a:pt x="3933" y="279"/>
                    <a:pt x="3296" y="0"/>
                    <a:pt x="2646" y="0"/>
                  </a:cubicBezTo>
                  <a:close/>
                </a:path>
              </a:pathLst>
            </a:custGeom>
            <a:solidFill>
              <a:srgbClr val="FFC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4377475" y="2288850"/>
              <a:ext cx="65650" cy="110725"/>
            </a:xfrm>
            <a:custGeom>
              <a:avLst/>
              <a:gdLst/>
              <a:ahLst/>
              <a:cxnLst/>
              <a:rect l="l" t="t" r="r" b="b"/>
              <a:pathLst>
                <a:path w="2626" h="4429" extrusionOk="0">
                  <a:moveTo>
                    <a:pt x="2626" y="1"/>
                  </a:moveTo>
                  <a:lnTo>
                    <a:pt x="2626" y="1"/>
                  </a:lnTo>
                  <a:cubicBezTo>
                    <a:pt x="891" y="457"/>
                    <a:pt x="1" y="2374"/>
                    <a:pt x="777" y="3972"/>
                  </a:cubicBezTo>
                  <a:lnTo>
                    <a:pt x="982" y="4429"/>
                  </a:lnTo>
                  <a:lnTo>
                    <a:pt x="914" y="3835"/>
                  </a:lnTo>
                  <a:cubicBezTo>
                    <a:pt x="754" y="2352"/>
                    <a:pt x="1393" y="868"/>
                    <a:pt x="2626" y="1"/>
                  </a:cubicBezTo>
                  <a:close/>
                </a:path>
              </a:pathLst>
            </a:custGeom>
            <a:solidFill>
              <a:srgbClr val="FF89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4399725" y="2321950"/>
              <a:ext cx="417750" cy="608900"/>
            </a:xfrm>
            <a:custGeom>
              <a:avLst/>
              <a:gdLst/>
              <a:ahLst/>
              <a:cxnLst/>
              <a:rect l="l" t="t" r="r" b="b"/>
              <a:pathLst>
                <a:path w="16710" h="24356" extrusionOk="0">
                  <a:moveTo>
                    <a:pt x="15979" y="0"/>
                  </a:moveTo>
                  <a:cubicBezTo>
                    <a:pt x="13673" y="0"/>
                    <a:pt x="11642" y="1598"/>
                    <a:pt x="11094" y="3858"/>
                  </a:cubicBezTo>
                  <a:lnTo>
                    <a:pt x="8150" y="16047"/>
                  </a:lnTo>
                  <a:lnTo>
                    <a:pt x="5251" y="8377"/>
                  </a:lnTo>
                  <a:lnTo>
                    <a:pt x="1" y="10066"/>
                  </a:lnTo>
                  <a:lnTo>
                    <a:pt x="2717" y="20224"/>
                  </a:lnTo>
                  <a:cubicBezTo>
                    <a:pt x="3379" y="22666"/>
                    <a:pt x="5570" y="24355"/>
                    <a:pt x="8081" y="24355"/>
                  </a:cubicBezTo>
                  <a:cubicBezTo>
                    <a:pt x="10455" y="24355"/>
                    <a:pt x="12555" y="22871"/>
                    <a:pt x="13331" y="20635"/>
                  </a:cubicBezTo>
                  <a:lnTo>
                    <a:pt x="16709" y="11048"/>
                  </a:lnTo>
                  <a:lnTo>
                    <a:pt x="159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4371200" y="2425225"/>
              <a:ext cx="159800" cy="148400"/>
            </a:xfrm>
            <a:custGeom>
              <a:avLst/>
              <a:gdLst/>
              <a:ahLst/>
              <a:cxnLst/>
              <a:rect l="l" t="t" r="r" b="b"/>
              <a:pathLst>
                <a:path w="6392" h="5936" extrusionOk="0">
                  <a:moveTo>
                    <a:pt x="4771" y="1"/>
                  </a:moveTo>
                  <a:lnTo>
                    <a:pt x="1" y="1621"/>
                  </a:lnTo>
                  <a:lnTo>
                    <a:pt x="1142" y="5935"/>
                  </a:lnTo>
                  <a:lnTo>
                    <a:pt x="6392" y="424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4755250" y="2476600"/>
              <a:ext cx="62225" cy="279625"/>
            </a:xfrm>
            <a:custGeom>
              <a:avLst/>
              <a:gdLst/>
              <a:ahLst/>
              <a:cxnLst/>
              <a:rect l="l" t="t" r="r" b="b"/>
              <a:pathLst>
                <a:path w="2489" h="11185" extrusionOk="0">
                  <a:moveTo>
                    <a:pt x="2169" y="0"/>
                  </a:moveTo>
                  <a:lnTo>
                    <a:pt x="434" y="6665"/>
                  </a:lnTo>
                  <a:cubicBezTo>
                    <a:pt x="46" y="8126"/>
                    <a:pt x="0" y="9678"/>
                    <a:pt x="274" y="11185"/>
                  </a:cubicBezTo>
                  <a:lnTo>
                    <a:pt x="2488" y="4862"/>
                  </a:lnTo>
                  <a:lnTo>
                    <a:pt x="2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4991475" y="2167300"/>
              <a:ext cx="143250" cy="195250"/>
            </a:xfrm>
            <a:custGeom>
              <a:avLst/>
              <a:gdLst/>
              <a:ahLst/>
              <a:cxnLst/>
              <a:rect l="l" t="t" r="r" b="b"/>
              <a:pathLst>
                <a:path w="5730" h="7810" extrusionOk="0">
                  <a:moveTo>
                    <a:pt x="4543" y="1"/>
                  </a:moveTo>
                  <a:lnTo>
                    <a:pt x="1" y="3699"/>
                  </a:lnTo>
                  <a:lnTo>
                    <a:pt x="1" y="6186"/>
                  </a:lnTo>
                  <a:cubicBezTo>
                    <a:pt x="921" y="7404"/>
                    <a:pt x="1865" y="7810"/>
                    <a:pt x="2714" y="7810"/>
                  </a:cubicBezTo>
                  <a:cubicBezTo>
                    <a:pt x="4411" y="7810"/>
                    <a:pt x="5730" y="6186"/>
                    <a:pt x="5730" y="6186"/>
                  </a:cubicBezTo>
                  <a:lnTo>
                    <a:pt x="4543" y="1"/>
                  </a:lnTo>
                  <a:close/>
                </a:path>
              </a:pathLst>
            </a:custGeom>
            <a:solidFill>
              <a:srgbClr val="FFC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4991475" y="2167300"/>
              <a:ext cx="113600" cy="128800"/>
            </a:xfrm>
            <a:custGeom>
              <a:avLst/>
              <a:gdLst/>
              <a:ahLst/>
              <a:cxnLst/>
              <a:rect l="l" t="t" r="r" b="b"/>
              <a:pathLst>
                <a:path w="4544" h="5152" extrusionOk="0">
                  <a:moveTo>
                    <a:pt x="4543" y="1"/>
                  </a:moveTo>
                  <a:lnTo>
                    <a:pt x="1" y="3699"/>
                  </a:lnTo>
                  <a:lnTo>
                    <a:pt x="1" y="5114"/>
                  </a:lnTo>
                  <a:cubicBezTo>
                    <a:pt x="150" y="5139"/>
                    <a:pt x="298" y="5152"/>
                    <a:pt x="445" y="5152"/>
                  </a:cubicBezTo>
                  <a:cubicBezTo>
                    <a:pt x="2523" y="5152"/>
                    <a:pt x="4330" y="2666"/>
                    <a:pt x="4543" y="1"/>
                  </a:cubicBezTo>
                  <a:close/>
                </a:path>
              </a:pathLst>
            </a:custGeom>
            <a:solidFill>
              <a:srgbClr val="FF89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4838550" y="1891700"/>
              <a:ext cx="303025" cy="382725"/>
            </a:xfrm>
            <a:custGeom>
              <a:avLst/>
              <a:gdLst/>
              <a:ahLst/>
              <a:cxnLst/>
              <a:rect l="l" t="t" r="r" b="b"/>
              <a:pathLst>
                <a:path w="12121" h="15309" extrusionOk="0">
                  <a:moveTo>
                    <a:pt x="6118" y="0"/>
                  </a:moveTo>
                  <a:cubicBezTo>
                    <a:pt x="2671" y="0"/>
                    <a:pt x="1" y="3013"/>
                    <a:pt x="411" y="6414"/>
                  </a:cubicBezTo>
                  <a:lnTo>
                    <a:pt x="777" y="9564"/>
                  </a:lnTo>
                  <a:cubicBezTo>
                    <a:pt x="959" y="11162"/>
                    <a:pt x="1667" y="12691"/>
                    <a:pt x="2762" y="13878"/>
                  </a:cubicBezTo>
                  <a:cubicBezTo>
                    <a:pt x="3572" y="14792"/>
                    <a:pt x="4741" y="15309"/>
                    <a:pt x="5959" y="15309"/>
                  </a:cubicBezTo>
                  <a:cubicBezTo>
                    <a:pt x="6080" y="15309"/>
                    <a:pt x="6202" y="15303"/>
                    <a:pt x="6323" y="15293"/>
                  </a:cubicBezTo>
                  <a:cubicBezTo>
                    <a:pt x="7464" y="15202"/>
                    <a:pt x="8514" y="14677"/>
                    <a:pt x="9268" y="13810"/>
                  </a:cubicBezTo>
                  <a:lnTo>
                    <a:pt x="9724" y="13285"/>
                  </a:lnTo>
                  <a:cubicBezTo>
                    <a:pt x="10820" y="12052"/>
                    <a:pt x="11482" y="10477"/>
                    <a:pt x="11619" y="8834"/>
                  </a:cubicBezTo>
                  <a:lnTo>
                    <a:pt x="11824" y="6232"/>
                  </a:lnTo>
                  <a:cubicBezTo>
                    <a:pt x="12121" y="2876"/>
                    <a:pt x="9473" y="0"/>
                    <a:pt x="6118" y="0"/>
                  </a:cubicBezTo>
                  <a:close/>
                </a:path>
              </a:pathLst>
            </a:custGeom>
            <a:solidFill>
              <a:srgbClr val="FFC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4779200" y="1815325"/>
              <a:ext cx="432000" cy="337750"/>
            </a:xfrm>
            <a:custGeom>
              <a:avLst/>
              <a:gdLst/>
              <a:ahLst/>
              <a:cxnLst/>
              <a:rect l="l" t="t" r="r" b="b"/>
              <a:pathLst>
                <a:path w="17280" h="13510" extrusionOk="0">
                  <a:moveTo>
                    <a:pt x="8125" y="1"/>
                  </a:moveTo>
                  <a:cubicBezTo>
                    <a:pt x="7679" y="1"/>
                    <a:pt x="7232" y="53"/>
                    <a:pt x="6803" y="156"/>
                  </a:cubicBezTo>
                  <a:cubicBezTo>
                    <a:pt x="5091" y="567"/>
                    <a:pt x="3607" y="1640"/>
                    <a:pt x="2260" y="2781"/>
                  </a:cubicBezTo>
                  <a:cubicBezTo>
                    <a:pt x="1393" y="3512"/>
                    <a:pt x="549" y="4311"/>
                    <a:pt x="183" y="5429"/>
                  </a:cubicBezTo>
                  <a:cubicBezTo>
                    <a:pt x="46" y="5863"/>
                    <a:pt x="1" y="6296"/>
                    <a:pt x="69" y="6730"/>
                  </a:cubicBezTo>
                  <a:cubicBezTo>
                    <a:pt x="343" y="8305"/>
                    <a:pt x="1872" y="8830"/>
                    <a:pt x="3265" y="8899"/>
                  </a:cubicBezTo>
                  <a:cubicBezTo>
                    <a:pt x="3452" y="8911"/>
                    <a:pt x="3640" y="8917"/>
                    <a:pt x="3829" y="8917"/>
                  </a:cubicBezTo>
                  <a:cubicBezTo>
                    <a:pt x="6390" y="8917"/>
                    <a:pt x="9126" y="7782"/>
                    <a:pt x="10911" y="5954"/>
                  </a:cubicBezTo>
                  <a:lnTo>
                    <a:pt x="10911" y="6228"/>
                  </a:lnTo>
                  <a:cubicBezTo>
                    <a:pt x="10957" y="7757"/>
                    <a:pt x="11733" y="9195"/>
                    <a:pt x="12988" y="10108"/>
                  </a:cubicBezTo>
                  <a:lnTo>
                    <a:pt x="12988" y="10998"/>
                  </a:lnTo>
                  <a:cubicBezTo>
                    <a:pt x="12988" y="11843"/>
                    <a:pt x="13125" y="12688"/>
                    <a:pt x="13422" y="13509"/>
                  </a:cubicBezTo>
                  <a:cubicBezTo>
                    <a:pt x="14472" y="13509"/>
                    <a:pt x="15385" y="12619"/>
                    <a:pt x="15887" y="11706"/>
                  </a:cubicBezTo>
                  <a:cubicBezTo>
                    <a:pt x="16389" y="10770"/>
                    <a:pt x="16640" y="9743"/>
                    <a:pt x="16846" y="8716"/>
                  </a:cubicBezTo>
                  <a:cubicBezTo>
                    <a:pt x="17097" y="7461"/>
                    <a:pt x="17280" y="6159"/>
                    <a:pt x="17120" y="4904"/>
                  </a:cubicBezTo>
                  <a:cubicBezTo>
                    <a:pt x="16937" y="3649"/>
                    <a:pt x="16367" y="2370"/>
                    <a:pt x="15317" y="1640"/>
                  </a:cubicBezTo>
                  <a:cubicBezTo>
                    <a:pt x="14746" y="1222"/>
                    <a:pt x="13979" y="980"/>
                    <a:pt x="13237" y="980"/>
                  </a:cubicBezTo>
                  <a:cubicBezTo>
                    <a:pt x="12643" y="980"/>
                    <a:pt x="12066" y="1135"/>
                    <a:pt x="11619" y="1480"/>
                  </a:cubicBezTo>
                  <a:cubicBezTo>
                    <a:pt x="10781" y="471"/>
                    <a:pt x="9456" y="1"/>
                    <a:pt x="8125" y="1"/>
                  </a:cubicBezTo>
                  <a:close/>
                </a:path>
              </a:pathLst>
            </a:custGeom>
            <a:solidFill>
              <a:srgbClr val="A13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5114175" y="2079575"/>
              <a:ext cx="79900" cy="101425"/>
            </a:xfrm>
            <a:custGeom>
              <a:avLst/>
              <a:gdLst/>
              <a:ahLst/>
              <a:cxnLst/>
              <a:rect l="l" t="t" r="r" b="b"/>
              <a:pathLst>
                <a:path w="3196" h="4057" extrusionOk="0">
                  <a:moveTo>
                    <a:pt x="2051" y="1"/>
                  </a:moveTo>
                  <a:cubicBezTo>
                    <a:pt x="1696" y="1"/>
                    <a:pt x="1333" y="168"/>
                    <a:pt x="1073" y="428"/>
                  </a:cubicBezTo>
                  <a:cubicBezTo>
                    <a:pt x="731" y="748"/>
                    <a:pt x="525" y="1182"/>
                    <a:pt x="365" y="1593"/>
                  </a:cubicBezTo>
                  <a:cubicBezTo>
                    <a:pt x="228" y="2003"/>
                    <a:pt x="46" y="2483"/>
                    <a:pt x="23" y="2916"/>
                  </a:cubicBezTo>
                  <a:cubicBezTo>
                    <a:pt x="0" y="3282"/>
                    <a:pt x="137" y="3692"/>
                    <a:pt x="434" y="3898"/>
                  </a:cubicBezTo>
                  <a:cubicBezTo>
                    <a:pt x="592" y="4009"/>
                    <a:pt x="776" y="4056"/>
                    <a:pt x="968" y="4056"/>
                  </a:cubicBezTo>
                  <a:cubicBezTo>
                    <a:pt x="1248" y="4056"/>
                    <a:pt x="1546" y="3956"/>
                    <a:pt x="1803" y="3807"/>
                  </a:cubicBezTo>
                  <a:cubicBezTo>
                    <a:pt x="2648" y="3304"/>
                    <a:pt x="3196" y="2277"/>
                    <a:pt x="3127" y="1296"/>
                  </a:cubicBezTo>
                  <a:cubicBezTo>
                    <a:pt x="3104" y="839"/>
                    <a:pt x="2922" y="360"/>
                    <a:pt x="2557" y="132"/>
                  </a:cubicBezTo>
                  <a:cubicBezTo>
                    <a:pt x="2399" y="41"/>
                    <a:pt x="2225" y="1"/>
                    <a:pt x="2051" y="1"/>
                  </a:cubicBezTo>
                  <a:close/>
                </a:path>
              </a:pathLst>
            </a:custGeom>
            <a:solidFill>
              <a:srgbClr val="FFC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5136425" y="2103975"/>
              <a:ext cx="39400" cy="57250"/>
            </a:xfrm>
            <a:custGeom>
              <a:avLst/>
              <a:gdLst/>
              <a:ahLst/>
              <a:cxnLst/>
              <a:rect l="l" t="t" r="r" b="b"/>
              <a:pathLst>
                <a:path w="1576" h="2290" extrusionOk="0">
                  <a:moveTo>
                    <a:pt x="1554" y="601"/>
                  </a:moveTo>
                  <a:cubicBezTo>
                    <a:pt x="1562" y="622"/>
                    <a:pt x="1569" y="642"/>
                    <a:pt x="1575" y="662"/>
                  </a:cubicBezTo>
                  <a:cubicBezTo>
                    <a:pt x="1571" y="642"/>
                    <a:pt x="1564" y="621"/>
                    <a:pt x="1554" y="601"/>
                  </a:cubicBezTo>
                  <a:close/>
                  <a:moveTo>
                    <a:pt x="959" y="0"/>
                  </a:moveTo>
                  <a:cubicBezTo>
                    <a:pt x="799" y="0"/>
                    <a:pt x="662" y="69"/>
                    <a:pt x="548" y="183"/>
                  </a:cubicBezTo>
                  <a:cubicBezTo>
                    <a:pt x="434" y="297"/>
                    <a:pt x="366" y="434"/>
                    <a:pt x="297" y="571"/>
                  </a:cubicBezTo>
                  <a:cubicBezTo>
                    <a:pt x="137" y="936"/>
                    <a:pt x="46" y="1347"/>
                    <a:pt x="0" y="1735"/>
                  </a:cubicBezTo>
                  <a:cubicBezTo>
                    <a:pt x="0" y="1940"/>
                    <a:pt x="23" y="2169"/>
                    <a:pt x="183" y="2260"/>
                  </a:cubicBezTo>
                  <a:cubicBezTo>
                    <a:pt x="224" y="2280"/>
                    <a:pt x="266" y="2289"/>
                    <a:pt x="310" y="2289"/>
                  </a:cubicBezTo>
                  <a:cubicBezTo>
                    <a:pt x="463" y="2289"/>
                    <a:pt x="624" y="2179"/>
                    <a:pt x="731" y="2055"/>
                  </a:cubicBezTo>
                  <a:cubicBezTo>
                    <a:pt x="913" y="1872"/>
                    <a:pt x="1096" y="1598"/>
                    <a:pt x="1096" y="1324"/>
                  </a:cubicBezTo>
                  <a:cubicBezTo>
                    <a:pt x="1074" y="1039"/>
                    <a:pt x="863" y="775"/>
                    <a:pt x="603" y="775"/>
                  </a:cubicBezTo>
                  <a:cubicBezTo>
                    <a:pt x="592" y="775"/>
                    <a:pt x="582" y="775"/>
                    <a:pt x="571" y="776"/>
                  </a:cubicBezTo>
                  <a:cubicBezTo>
                    <a:pt x="548" y="548"/>
                    <a:pt x="799" y="297"/>
                    <a:pt x="1005" y="274"/>
                  </a:cubicBezTo>
                  <a:cubicBezTo>
                    <a:pt x="1015" y="273"/>
                    <a:pt x="1026" y="272"/>
                    <a:pt x="1037" y="272"/>
                  </a:cubicBezTo>
                  <a:cubicBezTo>
                    <a:pt x="1221" y="272"/>
                    <a:pt x="1472" y="428"/>
                    <a:pt x="1554" y="601"/>
                  </a:cubicBezTo>
                  <a:lnTo>
                    <a:pt x="1554" y="601"/>
                  </a:lnTo>
                  <a:cubicBezTo>
                    <a:pt x="1509" y="479"/>
                    <a:pt x="1448" y="349"/>
                    <a:pt x="1370" y="251"/>
                  </a:cubicBezTo>
                  <a:cubicBezTo>
                    <a:pt x="1256" y="114"/>
                    <a:pt x="1119" y="23"/>
                    <a:pt x="959" y="0"/>
                  </a:cubicBezTo>
                  <a:close/>
                </a:path>
              </a:pathLst>
            </a:custGeom>
            <a:solidFill>
              <a:srgbClr val="FF89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4968075" y="2050725"/>
              <a:ext cx="80500" cy="21875"/>
            </a:xfrm>
            <a:custGeom>
              <a:avLst/>
              <a:gdLst/>
              <a:ahLst/>
              <a:cxnLst/>
              <a:rect l="l" t="t" r="r" b="b"/>
              <a:pathLst>
                <a:path w="3220" h="875" extrusionOk="0">
                  <a:moveTo>
                    <a:pt x="1313" y="1"/>
                  </a:moveTo>
                  <a:cubicBezTo>
                    <a:pt x="1138" y="1"/>
                    <a:pt x="964" y="25"/>
                    <a:pt x="800" y="76"/>
                  </a:cubicBezTo>
                  <a:cubicBezTo>
                    <a:pt x="435" y="213"/>
                    <a:pt x="69" y="510"/>
                    <a:pt x="1" y="875"/>
                  </a:cubicBezTo>
                  <a:lnTo>
                    <a:pt x="3219" y="875"/>
                  </a:lnTo>
                  <a:cubicBezTo>
                    <a:pt x="2877" y="555"/>
                    <a:pt x="2398" y="236"/>
                    <a:pt x="1941" y="99"/>
                  </a:cubicBezTo>
                  <a:cubicBezTo>
                    <a:pt x="1740" y="36"/>
                    <a:pt x="1526" y="1"/>
                    <a:pt x="1313" y="1"/>
                  </a:cubicBezTo>
                  <a:close/>
                </a:path>
              </a:pathLst>
            </a:custGeom>
            <a:solidFill>
              <a:srgbClr val="A13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4988050" y="2097125"/>
              <a:ext cx="18300" cy="29125"/>
            </a:xfrm>
            <a:custGeom>
              <a:avLst/>
              <a:gdLst/>
              <a:ahLst/>
              <a:cxnLst/>
              <a:rect l="l" t="t" r="r" b="b"/>
              <a:pathLst>
                <a:path w="732" h="1165" extrusionOk="0">
                  <a:moveTo>
                    <a:pt x="366" y="0"/>
                  </a:moveTo>
                  <a:cubicBezTo>
                    <a:pt x="161" y="0"/>
                    <a:pt x="1" y="183"/>
                    <a:pt x="1" y="388"/>
                  </a:cubicBezTo>
                  <a:lnTo>
                    <a:pt x="1" y="776"/>
                  </a:lnTo>
                  <a:cubicBezTo>
                    <a:pt x="1" y="982"/>
                    <a:pt x="161" y="1164"/>
                    <a:pt x="366" y="1164"/>
                  </a:cubicBezTo>
                  <a:cubicBezTo>
                    <a:pt x="571" y="1164"/>
                    <a:pt x="731" y="982"/>
                    <a:pt x="731" y="776"/>
                  </a:cubicBezTo>
                  <a:lnTo>
                    <a:pt x="731" y="388"/>
                  </a:lnTo>
                  <a:cubicBezTo>
                    <a:pt x="731" y="183"/>
                    <a:pt x="571" y="0"/>
                    <a:pt x="366" y="0"/>
                  </a:cubicBez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4858525" y="2050725"/>
              <a:ext cx="50250" cy="21875"/>
            </a:xfrm>
            <a:custGeom>
              <a:avLst/>
              <a:gdLst/>
              <a:ahLst/>
              <a:cxnLst/>
              <a:rect l="l" t="t" r="r" b="b"/>
              <a:pathLst>
                <a:path w="2010" h="875" extrusionOk="0">
                  <a:moveTo>
                    <a:pt x="1189" y="1"/>
                  </a:moveTo>
                  <a:cubicBezTo>
                    <a:pt x="1057" y="1"/>
                    <a:pt x="925" y="36"/>
                    <a:pt x="799" y="99"/>
                  </a:cubicBezTo>
                  <a:cubicBezTo>
                    <a:pt x="525" y="236"/>
                    <a:pt x="229" y="555"/>
                    <a:pt x="1" y="875"/>
                  </a:cubicBezTo>
                  <a:lnTo>
                    <a:pt x="2009" y="875"/>
                  </a:lnTo>
                  <a:cubicBezTo>
                    <a:pt x="1963" y="510"/>
                    <a:pt x="1735" y="213"/>
                    <a:pt x="1507" y="76"/>
                  </a:cubicBezTo>
                  <a:cubicBezTo>
                    <a:pt x="1404" y="25"/>
                    <a:pt x="1297" y="1"/>
                    <a:pt x="1189" y="1"/>
                  </a:cubicBezTo>
                  <a:close/>
                </a:path>
              </a:pathLst>
            </a:custGeom>
            <a:solidFill>
              <a:srgbClr val="A13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4881925" y="2097125"/>
              <a:ext cx="13150" cy="29125"/>
            </a:xfrm>
            <a:custGeom>
              <a:avLst/>
              <a:gdLst/>
              <a:ahLst/>
              <a:cxnLst/>
              <a:rect l="l" t="t" r="r" b="b"/>
              <a:pathLst>
                <a:path w="526" h="1165" extrusionOk="0">
                  <a:moveTo>
                    <a:pt x="251" y="0"/>
                  </a:moveTo>
                  <a:cubicBezTo>
                    <a:pt x="114" y="0"/>
                    <a:pt x="0" y="114"/>
                    <a:pt x="0" y="251"/>
                  </a:cubicBezTo>
                  <a:lnTo>
                    <a:pt x="0" y="891"/>
                  </a:lnTo>
                  <a:cubicBezTo>
                    <a:pt x="0" y="1050"/>
                    <a:pt x="114" y="1164"/>
                    <a:pt x="251" y="1164"/>
                  </a:cubicBezTo>
                  <a:cubicBezTo>
                    <a:pt x="411" y="1164"/>
                    <a:pt x="525" y="1050"/>
                    <a:pt x="525" y="891"/>
                  </a:cubicBezTo>
                  <a:lnTo>
                    <a:pt x="525" y="251"/>
                  </a:lnTo>
                  <a:cubicBezTo>
                    <a:pt x="525" y="114"/>
                    <a:pt x="411" y="0"/>
                    <a:pt x="251" y="0"/>
                  </a:cubicBez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4896175" y="2161600"/>
              <a:ext cx="58800" cy="12000"/>
            </a:xfrm>
            <a:custGeom>
              <a:avLst/>
              <a:gdLst/>
              <a:ahLst/>
              <a:cxnLst/>
              <a:rect l="l" t="t" r="r" b="b"/>
              <a:pathLst>
                <a:path w="2352" h="480" extrusionOk="0">
                  <a:moveTo>
                    <a:pt x="1" y="1"/>
                  </a:moveTo>
                  <a:cubicBezTo>
                    <a:pt x="161" y="252"/>
                    <a:pt x="457" y="457"/>
                    <a:pt x="823" y="480"/>
                  </a:cubicBezTo>
                  <a:cubicBezTo>
                    <a:pt x="1097" y="480"/>
                    <a:pt x="1348" y="434"/>
                    <a:pt x="1576" y="343"/>
                  </a:cubicBezTo>
                  <a:cubicBezTo>
                    <a:pt x="1804" y="252"/>
                    <a:pt x="2147" y="115"/>
                    <a:pt x="2352" y="1"/>
                  </a:cubicBezTo>
                  <a:close/>
                </a:path>
              </a:pathLst>
            </a:custGeom>
            <a:solidFill>
              <a:srgbClr val="FF89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4911600" y="2205550"/>
              <a:ext cx="103875" cy="28575"/>
            </a:xfrm>
            <a:custGeom>
              <a:avLst/>
              <a:gdLst/>
              <a:ahLst/>
              <a:cxnLst/>
              <a:rect l="l" t="t" r="r" b="b"/>
              <a:pathLst>
                <a:path w="4155" h="1143" extrusionOk="0">
                  <a:moveTo>
                    <a:pt x="4154" y="0"/>
                  </a:moveTo>
                  <a:lnTo>
                    <a:pt x="4154" y="0"/>
                  </a:lnTo>
                  <a:cubicBezTo>
                    <a:pt x="2762" y="23"/>
                    <a:pt x="1370" y="46"/>
                    <a:pt x="0" y="69"/>
                  </a:cubicBezTo>
                  <a:cubicBezTo>
                    <a:pt x="490" y="692"/>
                    <a:pt x="1241" y="1142"/>
                    <a:pt x="2020" y="1142"/>
                  </a:cubicBezTo>
                  <a:cubicBezTo>
                    <a:pt x="2039" y="1142"/>
                    <a:pt x="2058" y="1142"/>
                    <a:pt x="2077" y="1141"/>
                  </a:cubicBezTo>
                  <a:cubicBezTo>
                    <a:pt x="2876" y="1119"/>
                    <a:pt x="3675" y="662"/>
                    <a:pt x="4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4972650" y="2303700"/>
              <a:ext cx="85625" cy="117000"/>
            </a:xfrm>
            <a:custGeom>
              <a:avLst/>
              <a:gdLst/>
              <a:ahLst/>
              <a:cxnLst/>
              <a:rect l="l" t="t" r="r" b="b"/>
              <a:pathLst>
                <a:path w="3425" h="4680" extrusionOk="0">
                  <a:moveTo>
                    <a:pt x="343" y="0"/>
                  </a:moveTo>
                  <a:lnTo>
                    <a:pt x="1" y="730"/>
                  </a:lnTo>
                  <a:lnTo>
                    <a:pt x="1872" y="4679"/>
                  </a:lnTo>
                  <a:lnTo>
                    <a:pt x="3424" y="235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FFEF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5058250" y="2292850"/>
              <a:ext cx="91900" cy="127850"/>
            </a:xfrm>
            <a:custGeom>
              <a:avLst/>
              <a:gdLst/>
              <a:ahLst/>
              <a:cxnLst/>
              <a:rect l="l" t="t" r="r" b="b"/>
              <a:pathLst>
                <a:path w="3676" h="5114" extrusionOk="0">
                  <a:moveTo>
                    <a:pt x="3219" y="0"/>
                  </a:moveTo>
                  <a:lnTo>
                    <a:pt x="0" y="2785"/>
                  </a:lnTo>
                  <a:lnTo>
                    <a:pt x="1552" y="5113"/>
                  </a:lnTo>
                  <a:lnTo>
                    <a:pt x="3675" y="1164"/>
                  </a:lnTo>
                  <a:lnTo>
                    <a:pt x="3219" y="0"/>
                  </a:lnTo>
                  <a:close/>
                </a:path>
              </a:pathLst>
            </a:custGeom>
            <a:solidFill>
              <a:srgbClr val="FFEF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5034275" y="2362475"/>
              <a:ext cx="50825" cy="71925"/>
            </a:xfrm>
            <a:custGeom>
              <a:avLst/>
              <a:gdLst/>
              <a:ahLst/>
              <a:cxnLst/>
              <a:rect l="l" t="t" r="r" b="b"/>
              <a:pathLst>
                <a:path w="2033" h="2877" extrusionOk="0">
                  <a:moveTo>
                    <a:pt x="959" y="0"/>
                  </a:moveTo>
                  <a:lnTo>
                    <a:pt x="1" y="1461"/>
                  </a:lnTo>
                  <a:lnTo>
                    <a:pt x="480" y="2876"/>
                  </a:lnTo>
                  <a:lnTo>
                    <a:pt x="1484" y="2876"/>
                  </a:lnTo>
                  <a:lnTo>
                    <a:pt x="2032" y="1621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E86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5009750" y="2434375"/>
              <a:ext cx="118150" cy="548950"/>
            </a:xfrm>
            <a:custGeom>
              <a:avLst/>
              <a:gdLst/>
              <a:ahLst/>
              <a:cxnLst/>
              <a:rect l="l" t="t" r="r" b="b"/>
              <a:pathLst>
                <a:path w="4726" h="21958" extrusionOk="0">
                  <a:moveTo>
                    <a:pt x="1461" y="0"/>
                  </a:moveTo>
                  <a:lnTo>
                    <a:pt x="0" y="19196"/>
                  </a:lnTo>
                  <a:lnTo>
                    <a:pt x="2420" y="21958"/>
                  </a:lnTo>
                  <a:lnTo>
                    <a:pt x="4725" y="19082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FF9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5045125" y="2434375"/>
              <a:ext cx="82775" cy="548950"/>
            </a:xfrm>
            <a:custGeom>
              <a:avLst/>
              <a:gdLst/>
              <a:ahLst/>
              <a:cxnLst/>
              <a:rect l="l" t="t" r="r" b="b"/>
              <a:pathLst>
                <a:path w="3311" h="21958" extrusionOk="0">
                  <a:moveTo>
                    <a:pt x="46" y="0"/>
                  </a:moveTo>
                  <a:lnTo>
                    <a:pt x="0" y="594"/>
                  </a:lnTo>
                  <a:cubicBezTo>
                    <a:pt x="14" y="593"/>
                    <a:pt x="27" y="592"/>
                    <a:pt x="40" y="592"/>
                  </a:cubicBezTo>
                  <a:cubicBezTo>
                    <a:pt x="388" y="592"/>
                    <a:pt x="686" y="881"/>
                    <a:pt x="708" y="1233"/>
                  </a:cubicBezTo>
                  <a:lnTo>
                    <a:pt x="1872" y="16663"/>
                  </a:lnTo>
                  <a:cubicBezTo>
                    <a:pt x="1986" y="18032"/>
                    <a:pt x="1667" y="19379"/>
                    <a:pt x="1005" y="20566"/>
                  </a:cubicBezTo>
                  <a:lnTo>
                    <a:pt x="525" y="21410"/>
                  </a:lnTo>
                  <a:lnTo>
                    <a:pt x="1005" y="21958"/>
                  </a:lnTo>
                  <a:lnTo>
                    <a:pt x="3310" y="19082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E86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5150125" y="3251500"/>
              <a:ext cx="95875" cy="110775"/>
            </a:xfrm>
            <a:custGeom>
              <a:avLst/>
              <a:gdLst/>
              <a:ahLst/>
              <a:cxnLst/>
              <a:rect l="l" t="t" r="r" b="b"/>
              <a:pathLst>
                <a:path w="3835" h="4431" extrusionOk="0">
                  <a:moveTo>
                    <a:pt x="3835" y="1"/>
                  </a:moveTo>
                  <a:lnTo>
                    <a:pt x="1415" y="1918"/>
                  </a:lnTo>
                  <a:lnTo>
                    <a:pt x="0" y="4406"/>
                  </a:lnTo>
                  <a:cubicBezTo>
                    <a:pt x="108" y="4422"/>
                    <a:pt x="216" y="4430"/>
                    <a:pt x="323" y="4430"/>
                  </a:cubicBezTo>
                  <a:cubicBezTo>
                    <a:pt x="1118" y="4430"/>
                    <a:pt x="1855" y="3992"/>
                    <a:pt x="2237" y="3288"/>
                  </a:cubicBezTo>
                  <a:lnTo>
                    <a:pt x="3835" y="1"/>
                  </a:lnTo>
                  <a:close/>
                </a:path>
              </a:pathLst>
            </a:custGeom>
            <a:solidFill>
              <a:srgbClr val="FFC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5186075" y="3217275"/>
              <a:ext cx="168350" cy="258875"/>
            </a:xfrm>
            <a:custGeom>
              <a:avLst/>
              <a:gdLst/>
              <a:ahLst/>
              <a:cxnLst/>
              <a:rect l="l" t="t" r="r" b="b"/>
              <a:pathLst>
                <a:path w="6734" h="10355" extrusionOk="0">
                  <a:moveTo>
                    <a:pt x="3264" y="0"/>
                  </a:moveTo>
                  <a:lnTo>
                    <a:pt x="594" y="4177"/>
                  </a:lnTo>
                  <a:cubicBezTo>
                    <a:pt x="274" y="4657"/>
                    <a:pt x="114" y="5227"/>
                    <a:pt x="92" y="5798"/>
                  </a:cubicBezTo>
                  <a:lnTo>
                    <a:pt x="23" y="7875"/>
                  </a:lnTo>
                  <a:cubicBezTo>
                    <a:pt x="0" y="8811"/>
                    <a:pt x="594" y="9655"/>
                    <a:pt x="1484" y="9952"/>
                  </a:cubicBezTo>
                  <a:lnTo>
                    <a:pt x="2351" y="10249"/>
                  </a:lnTo>
                  <a:cubicBezTo>
                    <a:pt x="2571" y="10320"/>
                    <a:pt x="2795" y="10355"/>
                    <a:pt x="3018" y="10355"/>
                  </a:cubicBezTo>
                  <a:cubicBezTo>
                    <a:pt x="3721" y="10355"/>
                    <a:pt x="4400" y="10011"/>
                    <a:pt x="4816" y="9404"/>
                  </a:cubicBezTo>
                  <a:lnTo>
                    <a:pt x="5912" y="7738"/>
                  </a:lnTo>
                  <a:cubicBezTo>
                    <a:pt x="6209" y="7259"/>
                    <a:pt x="6391" y="6734"/>
                    <a:pt x="6414" y="6186"/>
                  </a:cubicBezTo>
                  <a:lnTo>
                    <a:pt x="6734" y="1187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rgbClr val="FFC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5245975" y="3217275"/>
              <a:ext cx="108450" cy="79000"/>
            </a:xfrm>
            <a:custGeom>
              <a:avLst/>
              <a:gdLst/>
              <a:ahLst/>
              <a:cxnLst/>
              <a:rect l="l" t="t" r="r" b="b"/>
              <a:pathLst>
                <a:path w="4338" h="3160" extrusionOk="0">
                  <a:moveTo>
                    <a:pt x="868" y="0"/>
                  </a:moveTo>
                  <a:lnTo>
                    <a:pt x="1" y="1370"/>
                  </a:lnTo>
                  <a:cubicBezTo>
                    <a:pt x="503" y="1986"/>
                    <a:pt x="1165" y="2465"/>
                    <a:pt x="1895" y="2762"/>
                  </a:cubicBezTo>
                  <a:cubicBezTo>
                    <a:pt x="2524" y="3037"/>
                    <a:pt x="3202" y="3160"/>
                    <a:pt x="3888" y="3160"/>
                  </a:cubicBezTo>
                  <a:cubicBezTo>
                    <a:pt x="4000" y="3160"/>
                    <a:pt x="4112" y="3157"/>
                    <a:pt x="4224" y="3150"/>
                  </a:cubicBezTo>
                  <a:lnTo>
                    <a:pt x="4338" y="1187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5246550" y="3134525"/>
              <a:ext cx="163225" cy="132425"/>
            </a:xfrm>
            <a:custGeom>
              <a:avLst/>
              <a:gdLst/>
              <a:ahLst/>
              <a:cxnLst/>
              <a:rect l="l" t="t" r="r" b="b"/>
              <a:pathLst>
                <a:path w="6529" h="5297" extrusionOk="0">
                  <a:moveTo>
                    <a:pt x="1325" y="1"/>
                  </a:moveTo>
                  <a:lnTo>
                    <a:pt x="1" y="3653"/>
                  </a:lnTo>
                  <a:cubicBezTo>
                    <a:pt x="1256" y="4725"/>
                    <a:pt x="2831" y="5296"/>
                    <a:pt x="4474" y="5296"/>
                  </a:cubicBezTo>
                  <a:lnTo>
                    <a:pt x="5045" y="5296"/>
                  </a:lnTo>
                  <a:lnTo>
                    <a:pt x="6529" y="2192"/>
                  </a:lnTo>
                  <a:cubicBezTo>
                    <a:pt x="4634" y="1941"/>
                    <a:pt x="2808" y="1188"/>
                    <a:pt x="1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5244850" y="2323100"/>
              <a:ext cx="317300" cy="866225"/>
            </a:xfrm>
            <a:custGeom>
              <a:avLst/>
              <a:gdLst/>
              <a:ahLst/>
              <a:cxnLst/>
              <a:rect l="l" t="t" r="r" b="b"/>
              <a:pathLst>
                <a:path w="12692" h="34649" extrusionOk="0">
                  <a:moveTo>
                    <a:pt x="3059" y="0"/>
                  </a:moveTo>
                  <a:cubicBezTo>
                    <a:pt x="1301" y="2054"/>
                    <a:pt x="662" y="3470"/>
                    <a:pt x="228" y="6140"/>
                  </a:cubicBezTo>
                  <a:cubicBezTo>
                    <a:pt x="0" y="7464"/>
                    <a:pt x="457" y="9473"/>
                    <a:pt x="982" y="10728"/>
                  </a:cubicBezTo>
                  <a:lnTo>
                    <a:pt x="5433" y="20292"/>
                  </a:lnTo>
                  <a:lnTo>
                    <a:pt x="1393" y="32458"/>
                  </a:lnTo>
                  <a:cubicBezTo>
                    <a:pt x="2876" y="33645"/>
                    <a:pt x="4702" y="34398"/>
                    <a:pt x="6597" y="34649"/>
                  </a:cubicBezTo>
                  <a:lnTo>
                    <a:pt x="11755" y="23442"/>
                  </a:lnTo>
                  <a:cubicBezTo>
                    <a:pt x="12577" y="21661"/>
                    <a:pt x="12691" y="19630"/>
                    <a:pt x="12075" y="17758"/>
                  </a:cubicBezTo>
                  <a:lnTo>
                    <a:pt x="7373" y="3378"/>
                  </a:lnTo>
                  <a:cubicBezTo>
                    <a:pt x="6757" y="1461"/>
                    <a:pt x="5045" y="137"/>
                    <a:pt x="3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3209286" y="1180125"/>
              <a:ext cx="2397939" cy="685350"/>
            </a:xfrm>
            <a:custGeom>
              <a:avLst/>
              <a:gdLst/>
              <a:ahLst/>
              <a:cxnLst/>
              <a:rect l="l" t="t" r="r" b="b"/>
              <a:pathLst>
                <a:path w="34513" h="27414" extrusionOk="0">
                  <a:moveTo>
                    <a:pt x="10089" y="0"/>
                  </a:moveTo>
                  <a:cubicBezTo>
                    <a:pt x="4520" y="0"/>
                    <a:pt x="0" y="4520"/>
                    <a:pt x="0" y="10089"/>
                  </a:cubicBezTo>
                  <a:cubicBezTo>
                    <a:pt x="0" y="15658"/>
                    <a:pt x="4520" y="20178"/>
                    <a:pt x="10089" y="20178"/>
                  </a:cubicBezTo>
                  <a:lnTo>
                    <a:pt x="19493" y="20178"/>
                  </a:lnTo>
                  <a:lnTo>
                    <a:pt x="20886" y="27413"/>
                  </a:lnTo>
                  <a:lnTo>
                    <a:pt x="23830" y="20178"/>
                  </a:lnTo>
                  <a:lnTo>
                    <a:pt x="24446" y="20178"/>
                  </a:lnTo>
                  <a:cubicBezTo>
                    <a:pt x="30016" y="20178"/>
                    <a:pt x="34512" y="15658"/>
                    <a:pt x="34512" y="10089"/>
                  </a:cubicBezTo>
                  <a:cubicBezTo>
                    <a:pt x="34512" y="4520"/>
                    <a:pt x="30016" y="0"/>
                    <a:pt x="24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dirty="0">
                  <a:solidFill>
                    <a:schemeClr val="accent6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Neuromarketing? Can it boost the product quality?</a:t>
              </a:r>
              <a:endParaRPr sz="1800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932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434732" y="9794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1. emotion detection utility 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Google Shape;360;p19">
            <a:extLst>
              <a:ext uri="{FF2B5EF4-FFF2-40B4-BE49-F238E27FC236}">
                <a16:creationId xmlns:a16="http://schemas.microsoft.com/office/drawing/2014/main" id="{4D618319-FBB8-2F7B-B8E8-20EB57A1DEC9}"/>
              </a:ext>
            </a:extLst>
          </p:cNvPr>
          <p:cNvSpPr txBox="1"/>
          <p:nvPr/>
        </p:nvSpPr>
        <p:spPr>
          <a:xfrm>
            <a:off x="6740005" y="490534"/>
            <a:ext cx="227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based Flask backend 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D3DC6-90FB-CF1F-E463-7CDE9F4C1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5" y="797667"/>
            <a:ext cx="6047509" cy="4166408"/>
          </a:xfrm>
          <a:prstGeom prst="rect">
            <a:avLst/>
          </a:prstGeom>
        </p:spPr>
      </p:pic>
      <p:sp>
        <p:nvSpPr>
          <p:cNvPr id="6" name="Google Shape;360;p19">
            <a:extLst>
              <a:ext uri="{FF2B5EF4-FFF2-40B4-BE49-F238E27FC236}">
                <a16:creationId xmlns:a16="http://schemas.microsoft.com/office/drawing/2014/main" id="{D1F932B7-E366-3E4C-A904-9E54C1D87D9D}"/>
              </a:ext>
            </a:extLst>
          </p:cNvPr>
          <p:cNvSpPr txBox="1"/>
          <p:nvPr/>
        </p:nvSpPr>
        <p:spPr>
          <a:xfrm>
            <a:off x="6338223" y="1169474"/>
            <a:ext cx="2274600" cy="248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Detect_emotion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function runs in loop till </a:t>
            </a:r>
            <a:r>
              <a:rPr lang="en-IN" sz="1000" i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emotion_detection_running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</a:t>
            </a:r>
            <a:r>
              <a:rPr lang="en-IN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True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. This enables continuous emotion detection.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19642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434732" y="9794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1.emotion detection utility 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Google Shape;360;p19">
            <a:extLst>
              <a:ext uri="{FF2B5EF4-FFF2-40B4-BE49-F238E27FC236}">
                <a16:creationId xmlns:a16="http://schemas.microsoft.com/office/drawing/2014/main" id="{4D618319-FBB8-2F7B-B8E8-20EB57A1DEC9}"/>
              </a:ext>
            </a:extLst>
          </p:cNvPr>
          <p:cNvSpPr txBox="1"/>
          <p:nvPr/>
        </p:nvSpPr>
        <p:spPr>
          <a:xfrm>
            <a:off x="6740005" y="490534"/>
            <a:ext cx="227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based Flask backend 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AD6BB-5AEE-957F-505E-DA84F6216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5" y="859858"/>
            <a:ext cx="8874331" cy="4185699"/>
          </a:xfrm>
          <a:prstGeom prst="rect">
            <a:avLst/>
          </a:prstGeom>
        </p:spPr>
      </p:pic>
      <p:sp>
        <p:nvSpPr>
          <p:cNvPr id="6" name="Google Shape;360;p19">
            <a:extLst>
              <a:ext uri="{FF2B5EF4-FFF2-40B4-BE49-F238E27FC236}">
                <a16:creationId xmlns:a16="http://schemas.microsoft.com/office/drawing/2014/main" id="{AA3FB989-E187-F63D-41BD-C4476A2D17BA}"/>
              </a:ext>
            </a:extLst>
          </p:cNvPr>
          <p:cNvSpPr txBox="1"/>
          <p:nvPr/>
        </p:nvSpPr>
        <p:spPr>
          <a:xfrm>
            <a:off x="140274" y="56294"/>
            <a:ext cx="2274600" cy="80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Detect_emotion</a:t>
            </a:r>
            <a:r>
              <a:rPr lang="en-IN"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continuously captures frames from webcam ,  analyses them using </a:t>
            </a:r>
            <a:r>
              <a:rPr lang="en-IN" sz="1000" i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deepface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, and updates </a:t>
            </a:r>
            <a:r>
              <a:rPr lang="en-IN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global emotion variable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360;p19">
            <a:extLst>
              <a:ext uri="{FF2B5EF4-FFF2-40B4-BE49-F238E27FC236}">
                <a16:creationId xmlns:a16="http://schemas.microsoft.com/office/drawing/2014/main" id="{A62B4FA0-D7E1-BCBE-AE64-7E1B44627F1F}"/>
              </a:ext>
            </a:extLst>
          </p:cNvPr>
          <p:cNvSpPr txBox="1"/>
          <p:nvPr/>
        </p:nvSpPr>
        <p:spPr>
          <a:xfrm>
            <a:off x="4724169" y="2481694"/>
            <a:ext cx="2274600" cy="912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b="1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Generate_frames</a:t>
            </a:r>
            <a:r>
              <a:rPr lang="en-IN" sz="10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N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function captures frames from webcam and streams them .These frames are generated until </a:t>
            </a:r>
            <a:r>
              <a:rPr lang="en-IN" sz="1000" i="1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emotion_detection_running</a:t>
            </a:r>
            <a:r>
              <a:rPr lang="en-IN" sz="1000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N"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is True . </a:t>
            </a:r>
            <a:endParaRPr sz="1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86862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434732" y="9794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2. The Flask endpoints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2B60C-4EC4-60D3-5BB0-7F7FB19F7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8" y="1090085"/>
            <a:ext cx="8963823" cy="3955472"/>
          </a:xfrm>
          <a:prstGeom prst="rect">
            <a:avLst/>
          </a:prstGeom>
        </p:spPr>
      </p:pic>
      <p:sp>
        <p:nvSpPr>
          <p:cNvPr id="6" name="Google Shape;360;p19">
            <a:extLst>
              <a:ext uri="{FF2B5EF4-FFF2-40B4-BE49-F238E27FC236}">
                <a16:creationId xmlns:a16="http://schemas.microsoft.com/office/drawing/2014/main" id="{6CDC71F1-46DB-4498-0797-F6AFE166E0FF}"/>
              </a:ext>
            </a:extLst>
          </p:cNvPr>
          <p:cNvSpPr txBox="1"/>
          <p:nvPr/>
        </p:nvSpPr>
        <p:spPr>
          <a:xfrm>
            <a:off x="6316905" y="-68741"/>
            <a:ext cx="227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IN" sz="1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Start_emotion_detection</a:t>
            </a:r>
            <a:r>
              <a:rPr lang="en-IN"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route triggered by POST request from frontend to start emotion detection process . This route also starts </a:t>
            </a:r>
            <a:r>
              <a:rPr lang="en-IN" sz="1000" i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heart_rate_monitor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function in parallel .  And finally gets redirected to </a:t>
            </a:r>
            <a:r>
              <a:rPr lang="en-IN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IN" sz="1000" i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emotion_detection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route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966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434732" y="9794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2. The Flask endpoints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4A1CB6-11A9-F3DC-BE79-D8A1F4F49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3" y="670643"/>
            <a:ext cx="6449291" cy="4321221"/>
          </a:xfrm>
          <a:prstGeom prst="rect">
            <a:avLst/>
          </a:prstGeom>
        </p:spPr>
      </p:pic>
      <p:sp>
        <p:nvSpPr>
          <p:cNvPr id="4" name="Google Shape;360;p19">
            <a:extLst>
              <a:ext uri="{FF2B5EF4-FFF2-40B4-BE49-F238E27FC236}">
                <a16:creationId xmlns:a16="http://schemas.microsoft.com/office/drawing/2014/main" id="{C78EDEFA-4988-661D-8D8C-4634B737484C}"/>
              </a:ext>
            </a:extLst>
          </p:cNvPr>
          <p:cNvSpPr txBox="1"/>
          <p:nvPr/>
        </p:nvSpPr>
        <p:spPr>
          <a:xfrm>
            <a:off x="6760786" y="767623"/>
            <a:ext cx="2274600" cy="1968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IN" sz="1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stop_emotion_detection</a:t>
            </a:r>
            <a:r>
              <a:rPr lang="en-IN"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route stops the emotion detection process by setting </a:t>
            </a:r>
            <a:r>
              <a:rPr lang="en-IN" sz="1000" i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emotion_detection_running</a:t>
            </a:r>
            <a:r>
              <a:rPr lang="en-IN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lang="en-IN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False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releases the webcam if open and saves the recorded data to a CSV file named </a:t>
            </a:r>
            <a:r>
              <a:rPr lang="en-IN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emotion_detection_results.csv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10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IN" sz="1000" b="1" i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set_user_input</a:t>
            </a:r>
            <a:r>
              <a:rPr lang="en-IN" sz="100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/&lt;input&gt; </a:t>
            </a:r>
            <a:r>
              <a:rPr lang="en-IN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route updates global variable </a:t>
            </a:r>
            <a:r>
              <a:rPr lang="en-IN" sz="1000" i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user_input_text</a:t>
            </a:r>
            <a:r>
              <a:rPr lang="en-IN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a POST request by the frontend 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IN" sz="1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video_feed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route provides live video feed using the </a:t>
            </a:r>
            <a:r>
              <a:rPr lang="en-IN" sz="1000" i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generate_frames</a:t>
            </a:r>
            <a:r>
              <a:rPr lang="en-IN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() </a:t>
            </a:r>
            <a:r>
              <a:rPr lang="en-I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 .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89460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275405" y="20878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2. The Flask endpoints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6728E-6BE3-AC09-4C16-AEC52142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38" y="2531918"/>
            <a:ext cx="8849960" cy="1676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AEF37D-B7C4-8CB5-C11B-AEEF6EB80949}"/>
              </a:ext>
            </a:extLst>
          </p:cNvPr>
          <p:cNvSpPr txBox="1"/>
          <p:nvPr/>
        </p:nvSpPr>
        <p:spPr>
          <a:xfrm>
            <a:off x="1918854" y="1696774"/>
            <a:ext cx="54171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NOTE: The backend server is active on https://localhost:5001</a:t>
            </a:r>
          </a:p>
        </p:txBody>
      </p:sp>
    </p:spTree>
    <p:extLst>
      <p:ext uri="{BB962C8B-B14F-4D97-AF65-F5344CB8AC3E}">
        <p14:creationId xmlns:p14="http://schemas.microsoft.com/office/powerpoint/2010/main" val="3231478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434732" y="9794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The database Schema - MongoDB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85" name="Google Shape;185;p16"/>
          <p:cNvGrpSpPr/>
          <p:nvPr/>
        </p:nvGrpSpPr>
        <p:grpSpPr>
          <a:xfrm>
            <a:off x="2604655" y="1234287"/>
            <a:ext cx="3588326" cy="4192270"/>
            <a:chOff x="794800" y="1220125"/>
            <a:chExt cx="3016775" cy="3383726"/>
          </a:xfrm>
        </p:grpSpPr>
        <p:sp>
          <p:nvSpPr>
            <p:cNvPr id="175" name="Google Shape;175;p16"/>
            <p:cNvSpPr/>
            <p:nvPr/>
          </p:nvSpPr>
          <p:spPr>
            <a:xfrm>
              <a:off x="3416475" y="2775550"/>
              <a:ext cx="395100" cy="395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1535281" y="4406430"/>
              <a:ext cx="1366796" cy="197421"/>
            </a:xfrm>
            <a:custGeom>
              <a:avLst/>
              <a:gdLst/>
              <a:ahLst/>
              <a:cxnLst/>
              <a:rect l="l" t="t" r="r" b="b"/>
              <a:pathLst>
                <a:path w="77395" h="11179" extrusionOk="0">
                  <a:moveTo>
                    <a:pt x="38698" y="1"/>
                  </a:moveTo>
                  <a:cubicBezTo>
                    <a:pt x="17319" y="1"/>
                    <a:pt x="1" y="2507"/>
                    <a:pt x="1" y="5590"/>
                  </a:cubicBezTo>
                  <a:cubicBezTo>
                    <a:pt x="1" y="8672"/>
                    <a:pt x="17319" y="11179"/>
                    <a:pt x="38698" y="11179"/>
                  </a:cubicBezTo>
                  <a:cubicBezTo>
                    <a:pt x="60076" y="11179"/>
                    <a:pt x="77395" y="8672"/>
                    <a:pt x="77395" y="5590"/>
                  </a:cubicBezTo>
                  <a:cubicBezTo>
                    <a:pt x="77395" y="2507"/>
                    <a:pt x="60076" y="1"/>
                    <a:pt x="38698" y="1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1457383" y="3635103"/>
              <a:ext cx="31894" cy="31611"/>
            </a:xfrm>
            <a:custGeom>
              <a:avLst/>
              <a:gdLst/>
              <a:ahLst/>
              <a:cxnLst/>
              <a:rect l="l" t="t" r="r" b="b"/>
              <a:pathLst>
                <a:path w="1806" h="1790" extrusionOk="0">
                  <a:moveTo>
                    <a:pt x="947" y="1"/>
                  </a:moveTo>
                  <a:cubicBezTo>
                    <a:pt x="868" y="1"/>
                    <a:pt x="787" y="15"/>
                    <a:pt x="702" y="43"/>
                  </a:cubicBezTo>
                  <a:cubicBezTo>
                    <a:pt x="552" y="93"/>
                    <a:pt x="427" y="169"/>
                    <a:pt x="301" y="269"/>
                  </a:cubicBezTo>
                  <a:cubicBezTo>
                    <a:pt x="176" y="394"/>
                    <a:pt x="101" y="519"/>
                    <a:pt x="51" y="670"/>
                  </a:cubicBezTo>
                  <a:cubicBezTo>
                    <a:pt x="1" y="820"/>
                    <a:pt x="1" y="971"/>
                    <a:pt x="26" y="1121"/>
                  </a:cubicBezTo>
                  <a:cubicBezTo>
                    <a:pt x="101" y="1347"/>
                    <a:pt x="226" y="1547"/>
                    <a:pt x="452" y="1672"/>
                  </a:cubicBezTo>
                  <a:cubicBezTo>
                    <a:pt x="577" y="1751"/>
                    <a:pt x="712" y="1790"/>
                    <a:pt x="857" y="1790"/>
                  </a:cubicBezTo>
                  <a:cubicBezTo>
                    <a:pt x="944" y="1790"/>
                    <a:pt x="1034" y="1776"/>
                    <a:pt x="1128" y="1748"/>
                  </a:cubicBezTo>
                  <a:cubicBezTo>
                    <a:pt x="1379" y="1697"/>
                    <a:pt x="1554" y="1547"/>
                    <a:pt x="1655" y="1321"/>
                  </a:cubicBezTo>
                  <a:cubicBezTo>
                    <a:pt x="1780" y="1121"/>
                    <a:pt x="1805" y="895"/>
                    <a:pt x="1730" y="645"/>
                  </a:cubicBezTo>
                  <a:cubicBezTo>
                    <a:pt x="1655" y="394"/>
                    <a:pt x="1529" y="219"/>
                    <a:pt x="1329" y="118"/>
                  </a:cubicBezTo>
                  <a:cubicBezTo>
                    <a:pt x="1204" y="40"/>
                    <a:pt x="1078" y="1"/>
                    <a:pt x="9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1373286" y="1658777"/>
              <a:ext cx="1457974" cy="2568859"/>
            </a:xfrm>
            <a:custGeom>
              <a:avLst/>
              <a:gdLst/>
              <a:ahLst/>
              <a:cxnLst/>
              <a:rect l="l" t="t" r="r" b="b"/>
              <a:pathLst>
                <a:path w="82558" h="145462" extrusionOk="0">
                  <a:moveTo>
                    <a:pt x="60748" y="1"/>
                  </a:moveTo>
                  <a:cubicBezTo>
                    <a:pt x="60476" y="1"/>
                    <a:pt x="60202" y="16"/>
                    <a:pt x="59926" y="49"/>
                  </a:cubicBezTo>
                  <a:lnTo>
                    <a:pt x="6592" y="6189"/>
                  </a:lnTo>
                  <a:cubicBezTo>
                    <a:pt x="2758" y="6640"/>
                    <a:pt x="1" y="10099"/>
                    <a:pt x="452" y="13934"/>
                  </a:cubicBezTo>
                  <a:lnTo>
                    <a:pt x="14888" y="139273"/>
                  </a:lnTo>
                  <a:cubicBezTo>
                    <a:pt x="15307" y="142831"/>
                    <a:pt x="18315" y="145461"/>
                    <a:pt x="21811" y="145461"/>
                  </a:cubicBezTo>
                  <a:cubicBezTo>
                    <a:pt x="22082" y="145461"/>
                    <a:pt x="22356" y="145446"/>
                    <a:pt x="22632" y="145413"/>
                  </a:cubicBezTo>
                  <a:lnTo>
                    <a:pt x="75966" y="139273"/>
                  </a:lnTo>
                  <a:cubicBezTo>
                    <a:pt x="79801" y="138822"/>
                    <a:pt x="82557" y="135363"/>
                    <a:pt x="82106" y="131528"/>
                  </a:cubicBezTo>
                  <a:lnTo>
                    <a:pt x="67670" y="6189"/>
                  </a:lnTo>
                  <a:cubicBezTo>
                    <a:pt x="67252" y="2631"/>
                    <a:pt x="64243" y="1"/>
                    <a:pt x="60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1357357" y="1639263"/>
              <a:ext cx="1494266" cy="2607888"/>
            </a:xfrm>
            <a:custGeom>
              <a:avLst/>
              <a:gdLst/>
              <a:ahLst/>
              <a:cxnLst/>
              <a:rect l="l" t="t" r="r" b="b"/>
              <a:pathLst>
                <a:path w="84613" h="147672" extrusionOk="0">
                  <a:moveTo>
                    <a:pt x="61654" y="2206"/>
                  </a:moveTo>
                  <a:cubicBezTo>
                    <a:pt x="64640" y="2206"/>
                    <a:pt x="67145" y="4454"/>
                    <a:pt x="67469" y="7420"/>
                  </a:cubicBezTo>
                  <a:lnTo>
                    <a:pt x="81931" y="132759"/>
                  </a:lnTo>
                  <a:cubicBezTo>
                    <a:pt x="82282" y="135992"/>
                    <a:pt x="79976" y="138899"/>
                    <a:pt x="76743" y="139275"/>
                  </a:cubicBezTo>
                  <a:lnTo>
                    <a:pt x="23409" y="145415"/>
                  </a:lnTo>
                  <a:cubicBezTo>
                    <a:pt x="23183" y="145440"/>
                    <a:pt x="22983" y="145465"/>
                    <a:pt x="22757" y="145465"/>
                  </a:cubicBezTo>
                  <a:cubicBezTo>
                    <a:pt x="22741" y="145466"/>
                    <a:pt x="22724" y="145466"/>
                    <a:pt x="22708" y="145466"/>
                  </a:cubicBezTo>
                  <a:cubicBezTo>
                    <a:pt x="19722" y="145466"/>
                    <a:pt x="17242" y="143218"/>
                    <a:pt x="16893" y="140252"/>
                  </a:cubicBezTo>
                  <a:lnTo>
                    <a:pt x="2457" y="14913"/>
                  </a:lnTo>
                  <a:cubicBezTo>
                    <a:pt x="2256" y="13359"/>
                    <a:pt x="2707" y="11806"/>
                    <a:pt x="3685" y="10578"/>
                  </a:cubicBezTo>
                  <a:cubicBezTo>
                    <a:pt x="4662" y="9349"/>
                    <a:pt x="6066" y="8572"/>
                    <a:pt x="7619" y="8397"/>
                  </a:cubicBezTo>
                  <a:lnTo>
                    <a:pt x="60953" y="2257"/>
                  </a:lnTo>
                  <a:cubicBezTo>
                    <a:pt x="61179" y="2232"/>
                    <a:pt x="61404" y="2207"/>
                    <a:pt x="61605" y="2207"/>
                  </a:cubicBezTo>
                  <a:cubicBezTo>
                    <a:pt x="61621" y="2206"/>
                    <a:pt x="61638" y="2206"/>
                    <a:pt x="61654" y="2206"/>
                  </a:cubicBezTo>
                  <a:close/>
                  <a:moveTo>
                    <a:pt x="61654" y="1"/>
                  </a:moveTo>
                  <a:cubicBezTo>
                    <a:pt x="61638" y="1"/>
                    <a:pt x="61621" y="1"/>
                    <a:pt x="61605" y="1"/>
                  </a:cubicBezTo>
                  <a:cubicBezTo>
                    <a:pt x="61304" y="1"/>
                    <a:pt x="61003" y="26"/>
                    <a:pt x="60702" y="51"/>
                  </a:cubicBezTo>
                  <a:lnTo>
                    <a:pt x="7369" y="6192"/>
                  </a:lnTo>
                  <a:cubicBezTo>
                    <a:pt x="5213" y="6442"/>
                    <a:pt x="3284" y="7520"/>
                    <a:pt x="1955" y="9224"/>
                  </a:cubicBezTo>
                  <a:cubicBezTo>
                    <a:pt x="602" y="10903"/>
                    <a:pt x="0" y="13009"/>
                    <a:pt x="251" y="15164"/>
                  </a:cubicBezTo>
                  <a:lnTo>
                    <a:pt x="14687" y="140503"/>
                  </a:lnTo>
                  <a:cubicBezTo>
                    <a:pt x="15161" y="144597"/>
                    <a:pt x="18619" y="147671"/>
                    <a:pt x="22732" y="147671"/>
                  </a:cubicBezTo>
                  <a:cubicBezTo>
                    <a:pt x="22749" y="147671"/>
                    <a:pt x="22766" y="147671"/>
                    <a:pt x="22782" y="147671"/>
                  </a:cubicBezTo>
                  <a:cubicBezTo>
                    <a:pt x="23058" y="147671"/>
                    <a:pt x="23359" y="147646"/>
                    <a:pt x="23660" y="147621"/>
                  </a:cubicBezTo>
                  <a:lnTo>
                    <a:pt x="76993" y="141480"/>
                  </a:lnTo>
                  <a:cubicBezTo>
                    <a:pt x="81429" y="140954"/>
                    <a:pt x="84612" y="136944"/>
                    <a:pt x="84111" y="132508"/>
                  </a:cubicBezTo>
                  <a:lnTo>
                    <a:pt x="69675" y="7169"/>
                  </a:lnTo>
                  <a:cubicBezTo>
                    <a:pt x="69201" y="3075"/>
                    <a:pt x="65743" y="1"/>
                    <a:pt x="6165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1612296" y="1673788"/>
              <a:ext cx="705976" cy="186878"/>
            </a:xfrm>
            <a:custGeom>
              <a:avLst/>
              <a:gdLst/>
              <a:ahLst/>
              <a:cxnLst/>
              <a:rect l="l" t="t" r="r" b="b"/>
              <a:pathLst>
                <a:path w="39976" h="10582" extrusionOk="0">
                  <a:moveTo>
                    <a:pt x="39449" y="1"/>
                  </a:moveTo>
                  <a:lnTo>
                    <a:pt x="1" y="4537"/>
                  </a:lnTo>
                  <a:lnTo>
                    <a:pt x="251" y="6718"/>
                  </a:lnTo>
                  <a:cubicBezTo>
                    <a:pt x="507" y="8931"/>
                    <a:pt x="2388" y="10581"/>
                    <a:pt x="4584" y="10581"/>
                  </a:cubicBezTo>
                  <a:cubicBezTo>
                    <a:pt x="4751" y="10581"/>
                    <a:pt x="4919" y="10572"/>
                    <a:pt x="5088" y="10552"/>
                  </a:cubicBezTo>
                  <a:lnTo>
                    <a:pt x="35865" y="6993"/>
                  </a:lnTo>
                  <a:cubicBezTo>
                    <a:pt x="38271" y="6718"/>
                    <a:pt x="39976" y="4562"/>
                    <a:pt x="39700" y="2156"/>
                  </a:cubicBezTo>
                  <a:lnTo>
                    <a:pt x="3944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2220433" y="3690148"/>
              <a:ext cx="281518" cy="835883"/>
            </a:xfrm>
            <a:custGeom>
              <a:avLst/>
              <a:gdLst/>
              <a:ahLst/>
              <a:cxnLst/>
              <a:rect l="l" t="t" r="r" b="b"/>
              <a:pathLst>
                <a:path w="15941" h="47332" extrusionOk="0">
                  <a:moveTo>
                    <a:pt x="10555" y="0"/>
                  </a:moveTo>
                  <a:cubicBezTo>
                    <a:pt x="8437" y="0"/>
                    <a:pt x="6367" y="3618"/>
                    <a:pt x="6367" y="3618"/>
                  </a:cubicBezTo>
                  <a:cubicBezTo>
                    <a:pt x="6367" y="3618"/>
                    <a:pt x="1" y="9984"/>
                    <a:pt x="2056" y="26149"/>
                  </a:cubicBezTo>
                  <a:cubicBezTo>
                    <a:pt x="4086" y="42290"/>
                    <a:pt x="5013" y="45698"/>
                    <a:pt x="5013" y="45698"/>
                  </a:cubicBezTo>
                  <a:cubicBezTo>
                    <a:pt x="5013" y="45698"/>
                    <a:pt x="12206" y="47332"/>
                    <a:pt x="14390" y="47332"/>
                  </a:cubicBezTo>
                  <a:cubicBezTo>
                    <a:pt x="15745" y="47332"/>
                    <a:pt x="15175" y="46704"/>
                    <a:pt x="9775" y="44671"/>
                  </a:cubicBezTo>
                  <a:cubicBezTo>
                    <a:pt x="9775" y="44671"/>
                    <a:pt x="15941" y="11112"/>
                    <a:pt x="13435" y="3367"/>
                  </a:cubicBezTo>
                  <a:cubicBezTo>
                    <a:pt x="12617" y="849"/>
                    <a:pt x="11580" y="0"/>
                    <a:pt x="10555" y="0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2304529" y="4487435"/>
              <a:ext cx="227531" cy="58472"/>
            </a:xfrm>
            <a:custGeom>
              <a:avLst/>
              <a:gdLst/>
              <a:ahLst/>
              <a:cxnLst/>
              <a:rect l="l" t="t" r="r" b="b"/>
              <a:pathLst>
                <a:path w="12884" h="3311" extrusionOk="0">
                  <a:moveTo>
                    <a:pt x="1" y="0"/>
                  </a:moveTo>
                  <a:lnTo>
                    <a:pt x="377" y="1529"/>
                  </a:lnTo>
                  <a:cubicBezTo>
                    <a:pt x="377" y="1529"/>
                    <a:pt x="7813" y="3310"/>
                    <a:pt x="10834" y="3310"/>
                  </a:cubicBezTo>
                  <a:cubicBezTo>
                    <a:pt x="11450" y="3310"/>
                    <a:pt x="11882" y="3236"/>
                    <a:pt x="12031" y="3058"/>
                  </a:cubicBezTo>
                  <a:cubicBezTo>
                    <a:pt x="12883" y="2005"/>
                    <a:pt x="7169" y="301"/>
                    <a:pt x="7169" y="301"/>
                  </a:cubicBezTo>
                  <a:lnTo>
                    <a:pt x="7169" y="301"/>
                  </a:lnTo>
                  <a:cubicBezTo>
                    <a:pt x="7169" y="301"/>
                    <a:pt x="7649" y="1178"/>
                    <a:pt x="6207" y="1178"/>
                  </a:cubicBezTo>
                  <a:cubicBezTo>
                    <a:pt x="6069" y="1178"/>
                    <a:pt x="5915" y="1170"/>
                    <a:pt x="5740" y="1153"/>
                  </a:cubicBezTo>
                  <a:cubicBezTo>
                    <a:pt x="3735" y="95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1637532" y="2744890"/>
              <a:ext cx="925508" cy="1644711"/>
            </a:xfrm>
            <a:custGeom>
              <a:avLst/>
              <a:gdLst/>
              <a:ahLst/>
              <a:cxnLst/>
              <a:rect l="l" t="t" r="r" b="b"/>
              <a:pathLst>
                <a:path w="52407" h="93132" extrusionOk="0">
                  <a:moveTo>
                    <a:pt x="30552" y="1"/>
                  </a:moveTo>
                  <a:lnTo>
                    <a:pt x="16065" y="3284"/>
                  </a:lnTo>
                  <a:lnTo>
                    <a:pt x="16892" y="7921"/>
                  </a:lnTo>
                  <a:cubicBezTo>
                    <a:pt x="16892" y="7921"/>
                    <a:pt x="8146" y="16116"/>
                    <a:pt x="8973" y="28698"/>
                  </a:cubicBezTo>
                  <a:cubicBezTo>
                    <a:pt x="9800" y="41254"/>
                    <a:pt x="12782" y="50277"/>
                    <a:pt x="12782" y="50277"/>
                  </a:cubicBezTo>
                  <a:cubicBezTo>
                    <a:pt x="12782" y="50277"/>
                    <a:pt x="5514" y="57244"/>
                    <a:pt x="0" y="68773"/>
                  </a:cubicBezTo>
                  <a:lnTo>
                    <a:pt x="1028" y="77645"/>
                  </a:lnTo>
                  <a:cubicBezTo>
                    <a:pt x="1377" y="80611"/>
                    <a:pt x="3857" y="82859"/>
                    <a:pt x="6843" y="82859"/>
                  </a:cubicBezTo>
                  <a:cubicBezTo>
                    <a:pt x="6859" y="82859"/>
                    <a:pt x="6876" y="82859"/>
                    <a:pt x="6892" y="82858"/>
                  </a:cubicBezTo>
                  <a:cubicBezTo>
                    <a:pt x="7118" y="82858"/>
                    <a:pt x="7318" y="82833"/>
                    <a:pt x="7544" y="82808"/>
                  </a:cubicBezTo>
                  <a:lnTo>
                    <a:pt x="16291" y="81806"/>
                  </a:lnTo>
                  <a:cubicBezTo>
                    <a:pt x="19900" y="72382"/>
                    <a:pt x="25013" y="58573"/>
                    <a:pt x="26717" y="51906"/>
                  </a:cubicBezTo>
                  <a:cubicBezTo>
                    <a:pt x="29098" y="42658"/>
                    <a:pt x="28998" y="35239"/>
                    <a:pt x="28923" y="33460"/>
                  </a:cubicBezTo>
                  <a:lnTo>
                    <a:pt x="28923" y="33460"/>
                  </a:lnTo>
                  <a:lnTo>
                    <a:pt x="31654" y="90703"/>
                  </a:lnTo>
                  <a:cubicBezTo>
                    <a:pt x="31654" y="90703"/>
                    <a:pt x="35653" y="93131"/>
                    <a:pt x="40829" y="93131"/>
                  </a:cubicBezTo>
                  <a:cubicBezTo>
                    <a:pt x="43417" y="93131"/>
                    <a:pt x="46299" y="92524"/>
                    <a:pt x="49123" y="90703"/>
                  </a:cubicBezTo>
                  <a:cubicBezTo>
                    <a:pt x="49123" y="90703"/>
                    <a:pt x="52406" y="36618"/>
                    <a:pt x="44211" y="20227"/>
                  </a:cubicBezTo>
                  <a:cubicBezTo>
                    <a:pt x="37369" y="6567"/>
                    <a:pt x="30552" y="1"/>
                    <a:pt x="30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1637532" y="3781467"/>
              <a:ext cx="348344" cy="426701"/>
            </a:xfrm>
            <a:custGeom>
              <a:avLst/>
              <a:gdLst/>
              <a:ahLst/>
              <a:cxnLst/>
              <a:rect l="l" t="t" r="r" b="b"/>
              <a:pathLst>
                <a:path w="19725" h="24162" extrusionOk="0">
                  <a:moveTo>
                    <a:pt x="5865" y="1"/>
                  </a:moveTo>
                  <a:cubicBezTo>
                    <a:pt x="3960" y="2783"/>
                    <a:pt x="1880" y="6166"/>
                    <a:pt x="0" y="10076"/>
                  </a:cubicBezTo>
                  <a:lnTo>
                    <a:pt x="1028" y="18948"/>
                  </a:lnTo>
                  <a:cubicBezTo>
                    <a:pt x="1377" y="21914"/>
                    <a:pt x="3857" y="24162"/>
                    <a:pt x="6843" y="24162"/>
                  </a:cubicBezTo>
                  <a:cubicBezTo>
                    <a:pt x="6859" y="24162"/>
                    <a:pt x="6876" y="24162"/>
                    <a:pt x="6892" y="24161"/>
                  </a:cubicBezTo>
                  <a:cubicBezTo>
                    <a:pt x="7118" y="24161"/>
                    <a:pt x="7318" y="24136"/>
                    <a:pt x="7544" y="24111"/>
                  </a:cubicBezTo>
                  <a:lnTo>
                    <a:pt x="16291" y="23109"/>
                  </a:lnTo>
                  <a:cubicBezTo>
                    <a:pt x="17344" y="20352"/>
                    <a:pt x="18522" y="17219"/>
                    <a:pt x="19725" y="14011"/>
                  </a:cubicBezTo>
                  <a:cubicBezTo>
                    <a:pt x="19399" y="13785"/>
                    <a:pt x="19073" y="13585"/>
                    <a:pt x="18772" y="13359"/>
                  </a:cubicBezTo>
                  <a:cubicBezTo>
                    <a:pt x="14988" y="10728"/>
                    <a:pt x="11529" y="7369"/>
                    <a:pt x="8672" y="3760"/>
                  </a:cubicBezTo>
                  <a:cubicBezTo>
                    <a:pt x="7719" y="2557"/>
                    <a:pt x="6817" y="1279"/>
                    <a:pt x="5865" y="1"/>
                  </a:cubicBezTo>
                  <a:close/>
                </a:path>
              </a:pathLst>
            </a:custGeom>
            <a:solidFill>
              <a:srgbClr val="4A7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1921238" y="2744890"/>
              <a:ext cx="352776" cy="162154"/>
            </a:xfrm>
            <a:custGeom>
              <a:avLst/>
              <a:gdLst/>
              <a:ahLst/>
              <a:cxnLst/>
              <a:rect l="l" t="t" r="r" b="b"/>
              <a:pathLst>
                <a:path w="19976" h="9182" extrusionOk="0">
                  <a:moveTo>
                    <a:pt x="14487" y="1"/>
                  </a:moveTo>
                  <a:lnTo>
                    <a:pt x="0" y="3284"/>
                  </a:lnTo>
                  <a:lnTo>
                    <a:pt x="827" y="7921"/>
                  </a:lnTo>
                  <a:cubicBezTo>
                    <a:pt x="3023" y="8831"/>
                    <a:pt x="5472" y="9182"/>
                    <a:pt x="7886" y="9182"/>
                  </a:cubicBezTo>
                  <a:cubicBezTo>
                    <a:pt x="8862" y="9182"/>
                    <a:pt x="9832" y="9125"/>
                    <a:pt x="10777" y="9023"/>
                  </a:cubicBezTo>
                  <a:cubicBezTo>
                    <a:pt x="13885" y="8723"/>
                    <a:pt x="17068" y="7946"/>
                    <a:pt x="19975" y="6617"/>
                  </a:cubicBezTo>
                  <a:cubicBezTo>
                    <a:pt x="16742" y="2181"/>
                    <a:pt x="14487" y="1"/>
                    <a:pt x="14487" y="1"/>
                  </a:cubicBezTo>
                  <a:close/>
                </a:path>
              </a:pathLst>
            </a:custGeom>
            <a:solidFill>
              <a:srgbClr val="4A7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149175" y="3137485"/>
              <a:ext cx="409429" cy="1252112"/>
            </a:xfrm>
            <a:custGeom>
              <a:avLst/>
              <a:gdLst/>
              <a:ahLst/>
              <a:cxnLst/>
              <a:rect l="l" t="t" r="r" b="b"/>
              <a:pathLst>
                <a:path w="23184" h="70901" extrusionOk="0">
                  <a:moveTo>
                    <a:pt x="16116" y="1"/>
                  </a:moveTo>
                  <a:cubicBezTo>
                    <a:pt x="14036" y="2657"/>
                    <a:pt x="11580" y="5013"/>
                    <a:pt x="8748" y="6943"/>
                  </a:cubicBezTo>
                  <a:cubicBezTo>
                    <a:pt x="5966" y="8873"/>
                    <a:pt x="2983" y="10452"/>
                    <a:pt x="1" y="11981"/>
                  </a:cubicBezTo>
                  <a:lnTo>
                    <a:pt x="2657" y="68472"/>
                  </a:lnTo>
                  <a:cubicBezTo>
                    <a:pt x="2657" y="68472"/>
                    <a:pt x="6667" y="70900"/>
                    <a:pt x="11851" y="70900"/>
                  </a:cubicBezTo>
                  <a:cubicBezTo>
                    <a:pt x="14442" y="70900"/>
                    <a:pt x="17327" y="70293"/>
                    <a:pt x="20151" y="68472"/>
                  </a:cubicBezTo>
                  <a:cubicBezTo>
                    <a:pt x="20151" y="68472"/>
                    <a:pt x="23184" y="18397"/>
                    <a:pt x="16116" y="1"/>
                  </a:cubicBezTo>
                  <a:close/>
                </a:path>
              </a:pathLst>
            </a:custGeom>
            <a:solidFill>
              <a:srgbClr val="4A7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1936037" y="1901599"/>
              <a:ext cx="408352" cy="546860"/>
            </a:xfrm>
            <a:custGeom>
              <a:avLst/>
              <a:gdLst/>
              <a:ahLst/>
              <a:cxnLst/>
              <a:rect l="l" t="t" r="r" b="b"/>
              <a:pathLst>
                <a:path w="23123" h="30966" extrusionOk="0">
                  <a:moveTo>
                    <a:pt x="9884" y="1"/>
                  </a:moveTo>
                  <a:cubicBezTo>
                    <a:pt x="6145" y="1"/>
                    <a:pt x="1894" y="2214"/>
                    <a:pt x="1894" y="2214"/>
                  </a:cubicBezTo>
                  <a:cubicBezTo>
                    <a:pt x="1894" y="2214"/>
                    <a:pt x="0" y="30966"/>
                    <a:pt x="9951" y="30966"/>
                  </a:cubicBezTo>
                  <a:cubicBezTo>
                    <a:pt x="10429" y="30966"/>
                    <a:pt x="10934" y="30899"/>
                    <a:pt x="11468" y="30760"/>
                  </a:cubicBezTo>
                  <a:cubicBezTo>
                    <a:pt x="23122" y="27703"/>
                    <a:pt x="20591" y="18981"/>
                    <a:pt x="17784" y="15823"/>
                  </a:cubicBezTo>
                  <a:cubicBezTo>
                    <a:pt x="15002" y="12665"/>
                    <a:pt x="17533" y="6224"/>
                    <a:pt x="14275" y="1863"/>
                  </a:cubicBezTo>
                  <a:cubicBezTo>
                    <a:pt x="13236" y="475"/>
                    <a:pt x="11615" y="1"/>
                    <a:pt x="988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1752604" y="2164359"/>
              <a:ext cx="505924" cy="457076"/>
            </a:xfrm>
            <a:custGeom>
              <a:avLst/>
              <a:gdLst/>
              <a:ahLst/>
              <a:cxnLst/>
              <a:rect l="l" t="t" r="r" b="b"/>
              <a:pathLst>
                <a:path w="28648" h="25882" extrusionOk="0">
                  <a:moveTo>
                    <a:pt x="11263" y="1"/>
                  </a:moveTo>
                  <a:cubicBezTo>
                    <a:pt x="10509" y="1"/>
                    <a:pt x="10147" y="1108"/>
                    <a:pt x="10577" y="4152"/>
                  </a:cubicBezTo>
                  <a:cubicBezTo>
                    <a:pt x="12156" y="15330"/>
                    <a:pt x="8497" y="14603"/>
                    <a:pt x="4988" y="15555"/>
                  </a:cubicBezTo>
                  <a:cubicBezTo>
                    <a:pt x="1454" y="16533"/>
                    <a:pt x="0" y="20543"/>
                    <a:pt x="0" y="20543"/>
                  </a:cubicBezTo>
                  <a:lnTo>
                    <a:pt x="4011" y="25881"/>
                  </a:lnTo>
                  <a:lnTo>
                    <a:pt x="24913" y="23601"/>
                  </a:lnTo>
                  <a:cubicBezTo>
                    <a:pt x="26191" y="20819"/>
                    <a:pt x="27419" y="18037"/>
                    <a:pt x="28647" y="15255"/>
                  </a:cubicBezTo>
                  <a:cubicBezTo>
                    <a:pt x="26634" y="13465"/>
                    <a:pt x="24929" y="12934"/>
                    <a:pt x="23500" y="12934"/>
                  </a:cubicBezTo>
                  <a:cubicBezTo>
                    <a:pt x="21413" y="12934"/>
                    <a:pt x="19916" y="14068"/>
                    <a:pt x="18908" y="14068"/>
                  </a:cubicBezTo>
                  <a:cubicBezTo>
                    <a:pt x="18751" y="14068"/>
                    <a:pt x="18605" y="14040"/>
                    <a:pt x="18472" y="13977"/>
                  </a:cubicBezTo>
                  <a:cubicBezTo>
                    <a:pt x="16642" y="13149"/>
                    <a:pt x="18096" y="7911"/>
                    <a:pt x="18096" y="7911"/>
                  </a:cubicBezTo>
                  <a:cubicBezTo>
                    <a:pt x="18096" y="7911"/>
                    <a:pt x="13278" y="1"/>
                    <a:pt x="11263" y="1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1931799" y="2164359"/>
              <a:ext cx="140379" cy="204785"/>
            </a:xfrm>
            <a:custGeom>
              <a:avLst/>
              <a:gdLst/>
              <a:ahLst/>
              <a:cxnLst/>
              <a:rect l="l" t="t" r="r" b="b"/>
              <a:pathLst>
                <a:path w="7949" h="11596" extrusionOk="0">
                  <a:moveTo>
                    <a:pt x="1116" y="1"/>
                  </a:moveTo>
                  <a:cubicBezTo>
                    <a:pt x="362" y="1"/>
                    <a:pt x="0" y="1108"/>
                    <a:pt x="430" y="4152"/>
                  </a:cubicBezTo>
                  <a:cubicBezTo>
                    <a:pt x="605" y="5505"/>
                    <a:pt x="731" y="6683"/>
                    <a:pt x="781" y="7686"/>
                  </a:cubicBezTo>
                  <a:cubicBezTo>
                    <a:pt x="1909" y="8889"/>
                    <a:pt x="3212" y="9916"/>
                    <a:pt x="4766" y="10693"/>
                  </a:cubicBezTo>
                  <a:cubicBezTo>
                    <a:pt x="5618" y="11144"/>
                    <a:pt x="6520" y="11420"/>
                    <a:pt x="7397" y="11596"/>
                  </a:cubicBezTo>
                  <a:cubicBezTo>
                    <a:pt x="7397" y="9866"/>
                    <a:pt x="7949" y="7911"/>
                    <a:pt x="7949" y="7911"/>
                  </a:cubicBezTo>
                  <a:cubicBezTo>
                    <a:pt x="7949" y="7911"/>
                    <a:pt x="3131" y="1"/>
                    <a:pt x="1116" y="1"/>
                  </a:cubicBezTo>
                  <a:close/>
                </a:path>
              </a:pathLst>
            </a:custGeom>
            <a:solidFill>
              <a:srgbClr val="FF9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1881398" y="1973598"/>
              <a:ext cx="300079" cy="350410"/>
            </a:xfrm>
            <a:custGeom>
              <a:avLst/>
              <a:gdLst/>
              <a:ahLst/>
              <a:cxnLst/>
              <a:rect l="l" t="t" r="r" b="b"/>
              <a:pathLst>
                <a:path w="16992" h="19842" extrusionOk="0">
                  <a:moveTo>
                    <a:pt x="9714" y="1"/>
                  </a:moveTo>
                  <a:cubicBezTo>
                    <a:pt x="9329" y="1"/>
                    <a:pt x="8924" y="30"/>
                    <a:pt x="8497" y="92"/>
                  </a:cubicBezTo>
                  <a:cubicBezTo>
                    <a:pt x="1" y="1295"/>
                    <a:pt x="1204" y="9966"/>
                    <a:pt x="1204" y="9966"/>
                  </a:cubicBezTo>
                  <a:cubicBezTo>
                    <a:pt x="1204" y="9966"/>
                    <a:pt x="1805" y="14127"/>
                    <a:pt x="5339" y="17260"/>
                  </a:cubicBezTo>
                  <a:cubicBezTo>
                    <a:pt x="7456" y="19133"/>
                    <a:pt x="9227" y="19842"/>
                    <a:pt x="10689" y="19842"/>
                  </a:cubicBezTo>
                  <a:cubicBezTo>
                    <a:pt x="14352" y="19842"/>
                    <a:pt x="16069" y="15395"/>
                    <a:pt x="16392" y="13676"/>
                  </a:cubicBezTo>
                  <a:cubicBezTo>
                    <a:pt x="16963" y="10557"/>
                    <a:pt x="16992" y="1"/>
                    <a:pt x="9714" y="1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2017291" y="2225727"/>
              <a:ext cx="119064" cy="28450"/>
            </a:xfrm>
            <a:custGeom>
              <a:avLst/>
              <a:gdLst/>
              <a:ahLst/>
              <a:cxnLst/>
              <a:rect l="l" t="t" r="r" b="b"/>
              <a:pathLst>
                <a:path w="6742" h="1611" extrusionOk="0">
                  <a:moveTo>
                    <a:pt x="0" y="0"/>
                  </a:moveTo>
                  <a:lnTo>
                    <a:pt x="0" y="0"/>
                  </a:lnTo>
                  <a:cubicBezTo>
                    <a:pt x="1470" y="1213"/>
                    <a:pt x="2725" y="1611"/>
                    <a:pt x="3740" y="1611"/>
                  </a:cubicBezTo>
                  <a:cubicBezTo>
                    <a:pt x="5682" y="1611"/>
                    <a:pt x="6742" y="151"/>
                    <a:pt x="6742" y="1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2092522" y="2138081"/>
              <a:ext cx="33218" cy="64636"/>
            </a:xfrm>
            <a:custGeom>
              <a:avLst/>
              <a:gdLst/>
              <a:ahLst/>
              <a:cxnLst/>
              <a:rect l="l" t="t" r="r" b="b"/>
              <a:pathLst>
                <a:path w="1881" h="3660" extrusionOk="0">
                  <a:moveTo>
                    <a:pt x="251" y="1"/>
                  </a:moveTo>
                  <a:cubicBezTo>
                    <a:pt x="176" y="577"/>
                    <a:pt x="201" y="1179"/>
                    <a:pt x="377" y="1755"/>
                  </a:cubicBezTo>
                  <a:cubicBezTo>
                    <a:pt x="427" y="1906"/>
                    <a:pt x="477" y="2056"/>
                    <a:pt x="552" y="2181"/>
                  </a:cubicBezTo>
                  <a:cubicBezTo>
                    <a:pt x="602" y="2332"/>
                    <a:pt x="677" y="2457"/>
                    <a:pt x="778" y="2582"/>
                  </a:cubicBezTo>
                  <a:cubicBezTo>
                    <a:pt x="853" y="2733"/>
                    <a:pt x="953" y="2833"/>
                    <a:pt x="1053" y="2958"/>
                  </a:cubicBezTo>
                  <a:cubicBezTo>
                    <a:pt x="1099" y="2995"/>
                    <a:pt x="1142" y="3032"/>
                    <a:pt x="1184" y="3069"/>
                  </a:cubicBezTo>
                  <a:lnTo>
                    <a:pt x="1184" y="3069"/>
                  </a:lnTo>
                  <a:lnTo>
                    <a:pt x="1078" y="3109"/>
                  </a:lnTo>
                  <a:cubicBezTo>
                    <a:pt x="953" y="3159"/>
                    <a:pt x="828" y="3234"/>
                    <a:pt x="702" y="3284"/>
                  </a:cubicBezTo>
                  <a:cubicBezTo>
                    <a:pt x="602" y="3334"/>
                    <a:pt x="477" y="3409"/>
                    <a:pt x="377" y="3485"/>
                  </a:cubicBezTo>
                  <a:cubicBezTo>
                    <a:pt x="251" y="3535"/>
                    <a:pt x="126" y="3585"/>
                    <a:pt x="1" y="3660"/>
                  </a:cubicBezTo>
                  <a:cubicBezTo>
                    <a:pt x="151" y="3635"/>
                    <a:pt x="276" y="3635"/>
                    <a:pt x="402" y="3610"/>
                  </a:cubicBezTo>
                  <a:cubicBezTo>
                    <a:pt x="552" y="3585"/>
                    <a:pt x="677" y="3535"/>
                    <a:pt x="803" y="3510"/>
                  </a:cubicBezTo>
                  <a:cubicBezTo>
                    <a:pt x="928" y="3459"/>
                    <a:pt x="1053" y="3409"/>
                    <a:pt x="1179" y="3384"/>
                  </a:cubicBezTo>
                  <a:lnTo>
                    <a:pt x="1555" y="3284"/>
                  </a:lnTo>
                  <a:lnTo>
                    <a:pt x="1880" y="3209"/>
                  </a:lnTo>
                  <a:lnTo>
                    <a:pt x="1605" y="2983"/>
                  </a:lnTo>
                  <a:cubicBezTo>
                    <a:pt x="1504" y="2908"/>
                    <a:pt x="1404" y="2808"/>
                    <a:pt x="1304" y="2708"/>
                  </a:cubicBezTo>
                  <a:cubicBezTo>
                    <a:pt x="1229" y="2607"/>
                    <a:pt x="1129" y="2507"/>
                    <a:pt x="1053" y="2407"/>
                  </a:cubicBezTo>
                  <a:cubicBezTo>
                    <a:pt x="903" y="2181"/>
                    <a:pt x="778" y="1931"/>
                    <a:pt x="677" y="1655"/>
                  </a:cubicBezTo>
                  <a:cubicBezTo>
                    <a:pt x="627" y="1530"/>
                    <a:pt x="577" y="1404"/>
                    <a:pt x="527" y="1254"/>
                  </a:cubicBezTo>
                  <a:cubicBezTo>
                    <a:pt x="502" y="1129"/>
                    <a:pt x="452" y="1003"/>
                    <a:pt x="427" y="853"/>
                  </a:cubicBezTo>
                  <a:cubicBezTo>
                    <a:pt x="352" y="577"/>
                    <a:pt x="301" y="276"/>
                    <a:pt x="251" y="1"/>
                  </a:cubicBezTo>
                  <a:close/>
                </a:path>
              </a:pathLst>
            </a:custGeom>
            <a:solidFill>
              <a:srgbClr val="FC6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2103595" y="2089393"/>
              <a:ext cx="64194" cy="27461"/>
            </a:xfrm>
            <a:custGeom>
              <a:avLst/>
              <a:gdLst/>
              <a:ahLst/>
              <a:cxnLst/>
              <a:rect l="l" t="t" r="r" b="b"/>
              <a:pathLst>
                <a:path w="3635" h="1555" extrusionOk="0">
                  <a:moveTo>
                    <a:pt x="1629" y="1"/>
                  </a:moveTo>
                  <a:cubicBezTo>
                    <a:pt x="1554" y="1"/>
                    <a:pt x="1454" y="26"/>
                    <a:pt x="1379" y="51"/>
                  </a:cubicBezTo>
                  <a:cubicBezTo>
                    <a:pt x="1228" y="76"/>
                    <a:pt x="1078" y="151"/>
                    <a:pt x="953" y="201"/>
                  </a:cubicBezTo>
                  <a:cubicBezTo>
                    <a:pt x="677" y="352"/>
                    <a:pt x="476" y="527"/>
                    <a:pt x="351" y="728"/>
                  </a:cubicBezTo>
                  <a:cubicBezTo>
                    <a:pt x="50" y="1054"/>
                    <a:pt x="0" y="1354"/>
                    <a:pt x="0" y="1354"/>
                  </a:cubicBezTo>
                  <a:cubicBezTo>
                    <a:pt x="0" y="1354"/>
                    <a:pt x="251" y="1204"/>
                    <a:pt x="602" y="1028"/>
                  </a:cubicBezTo>
                  <a:cubicBezTo>
                    <a:pt x="702" y="978"/>
                    <a:pt x="777" y="928"/>
                    <a:pt x="877" y="903"/>
                  </a:cubicBezTo>
                  <a:cubicBezTo>
                    <a:pt x="978" y="853"/>
                    <a:pt x="1078" y="828"/>
                    <a:pt x="1203" y="778"/>
                  </a:cubicBezTo>
                  <a:cubicBezTo>
                    <a:pt x="1304" y="778"/>
                    <a:pt x="1404" y="728"/>
                    <a:pt x="1504" y="728"/>
                  </a:cubicBezTo>
                  <a:cubicBezTo>
                    <a:pt x="1567" y="715"/>
                    <a:pt x="1623" y="709"/>
                    <a:pt x="1676" y="709"/>
                  </a:cubicBezTo>
                  <a:cubicBezTo>
                    <a:pt x="1730" y="709"/>
                    <a:pt x="1780" y="715"/>
                    <a:pt x="1830" y="728"/>
                  </a:cubicBezTo>
                  <a:cubicBezTo>
                    <a:pt x="1930" y="728"/>
                    <a:pt x="2055" y="753"/>
                    <a:pt x="2156" y="778"/>
                  </a:cubicBezTo>
                  <a:cubicBezTo>
                    <a:pt x="2256" y="803"/>
                    <a:pt x="2356" y="828"/>
                    <a:pt x="2456" y="878"/>
                  </a:cubicBezTo>
                  <a:cubicBezTo>
                    <a:pt x="2557" y="928"/>
                    <a:pt x="2657" y="978"/>
                    <a:pt x="2757" y="1028"/>
                  </a:cubicBezTo>
                  <a:cubicBezTo>
                    <a:pt x="2857" y="1079"/>
                    <a:pt x="2958" y="1129"/>
                    <a:pt x="3033" y="1179"/>
                  </a:cubicBezTo>
                  <a:cubicBezTo>
                    <a:pt x="3208" y="1279"/>
                    <a:pt x="3334" y="1379"/>
                    <a:pt x="3459" y="1455"/>
                  </a:cubicBezTo>
                  <a:cubicBezTo>
                    <a:pt x="3559" y="1505"/>
                    <a:pt x="3634" y="1555"/>
                    <a:pt x="3634" y="1555"/>
                  </a:cubicBezTo>
                  <a:cubicBezTo>
                    <a:pt x="3634" y="1555"/>
                    <a:pt x="3609" y="1480"/>
                    <a:pt x="3559" y="1354"/>
                  </a:cubicBezTo>
                  <a:cubicBezTo>
                    <a:pt x="3509" y="1229"/>
                    <a:pt x="3459" y="1054"/>
                    <a:pt x="3309" y="878"/>
                  </a:cubicBezTo>
                  <a:cubicBezTo>
                    <a:pt x="3258" y="803"/>
                    <a:pt x="3183" y="703"/>
                    <a:pt x="3083" y="602"/>
                  </a:cubicBezTo>
                  <a:cubicBezTo>
                    <a:pt x="3008" y="502"/>
                    <a:pt x="2882" y="427"/>
                    <a:pt x="2782" y="327"/>
                  </a:cubicBezTo>
                  <a:cubicBezTo>
                    <a:pt x="2657" y="252"/>
                    <a:pt x="2507" y="176"/>
                    <a:pt x="2356" y="101"/>
                  </a:cubicBezTo>
                  <a:cubicBezTo>
                    <a:pt x="2206" y="76"/>
                    <a:pt x="2055" y="26"/>
                    <a:pt x="188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1979657" y="2076113"/>
              <a:ext cx="93845" cy="38093"/>
            </a:xfrm>
            <a:custGeom>
              <a:avLst/>
              <a:gdLst/>
              <a:ahLst/>
              <a:cxnLst/>
              <a:rect l="l" t="t" r="r" b="b"/>
              <a:pathLst>
                <a:path w="5314" h="2157" extrusionOk="0">
                  <a:moveTo>
                    <a:pt x="2632" y="1"/>
                  </a:moveTo>
                  <a:cubicBezTo>
                    <a:pt x="2507" y="1"/>
                    <a:pt x="2382" y="1"/>
                    <a:pt x="2256" y="26"/>
                  </a:cubicBezTo>
                  <a:cubicBezTo>
                    <a:pt x="2156" y="51"/>
                    <a:pt x="2031" y="76"/>
                    <a:pt x="1905" y="101"/>
                  </a:cubicBezTo>
                  <a:cubicBezTo>
                    <a:pt x="1780" y="101"/>
                    <a:pt x="1680" y="176"/>
                    <a:pt x="1580" y="227"/>
                  </a:cubicBezTo>
                  <a:cubicBezTo>
                    <a:pt x="1479" y="277"/>
                    <a:pt x="1379" y="327"/>
                    <a:pt x="1279" y="377"/>
                  </a:cubicBezTo>
                  <a:cubicBezTo>
                    <a:pt x="1129" y="502"/>
                    <a:pt x="953" y="653"/>
                    <a:pt x="828" y="778"/>
                  </a:cubicBezTo>
                  <a:cubicBezTo>
                    <a:pt x="677" y="903"/>
                    <a:pt x="577" y="1054"/>
                    <a:pt x="477" y="1179"/>
                  </a:cubicBezTo>
                  <a:cubicBezTo>
                    <a:pt x="427" y="1254"/>
                    <a:pt x="377" y="1304"/>
                    <a:pt x="352" y="1379"/>
                  </a:cubicBezTo>
                  <a:cubicBezTo>
                    <a:pt x="301" y="1455"/>
                    <a:pt x="276" y="1505"/>
                    <a:pt x="251" y="1580"/>
                  </a:cubicBezTo>
                  <a:cubicBezTo>
                    <a:pt x="201" y="1680"/>
                    <a:pt x="151" y="1780"/>
                    <a:pt x="101" y="1881"/>
                  </a:cubicBezTo>
                  <a:cubicBezTo>
                    <a:pt x="26" y="2056"/>
                    <a:pt x="1" y="2156"/>
                    <a:pt x="1" y="2156"/>
                  </a:cubicBezTo>
                  <a:cubicBezTo>
                    <a:pt x="1" y="2156"/>
                    <a:pt x="76" y="2081"/>
                    <a:pt x="226" y="1956"/>
                  </a:cubicBezTo>
                  <a:cubicBezTo>
                    <a:pt x="301" y="1906"/>
                    <a:pt x="377" y="1831"/>
                    <a:pt x="477" y="1730"/>
                  </a:cubicBezTo>
                  <a:cubicBezTo>
                    <a:pt x="552" y="1655"/>
                    <a:pt x="652" y="1555"/>
                    <a:pt x="778" y="1455"/>
                  </a:cubicBezTo>
                  <a:cubicBezTo>
                    <a:pt x="903" y="1379"/>
                    <a:pt x="1028" y="1279"/>
                    <a:pt x="1154" y="1179"/>
                  </a:cubicBezTo>
                  <a:cubicBezTo>
                    <a:pt x="1304" y="1104"/>
                    <a:pt x="1454" y="1004"/>
                    <a:pt x="1605" y="928"/>
                  </a:cubicBezTo>
                  <a:cubicBezTo>
                    <a:pt x="1755" y="878"/>
                    <a:pt x="1931" y="778"/>
                    <a:pt x="2081" y="753"/>
                  </a:cubicBezTo>
                  <a:lnTo>
                    <a:pt x="2332" y="703"/>
                  </a:lnTo>
                  <a:cubicBezTo>
                    <a:pt x="2353" y="697"/>
                    <a:pt x="2373" y="696"/>
                    <a:pt x="2392" y="696"/>
                  </a:cubicBezTo>
                  <a:cubicBezTo>
                    <a:pt x="2445" y="696"/>
                    <a:pt x="2493" y="710"/>
                    <a:pt x="2547" y="710"/>
                  </a:cubicBezTo>
                  <a:cubicBezTo>
                    <a:pt x="2566" y="710"/>
                    <a:pt x="2586" y="708"/>
                    <a:pt x="2607" y="703"/>
                  </a:cubicBezTo>
                  <a:cubicBezTo>
                    <a:pt x="2783" y="703"/>
                    <a:pt x="2933" y="753"/>
                    <a:pt x="3108" y="778"/>
                  </a:cubicBezTo>
                  <a:cubicBezTo>
                    <a:pt x="3284" y="853"/>
                    <a:pt x="3459" y="878"/>
                    <a:pt x="3610" y="978"/>
                  </a:cubicBezTo>
                  <a:cubicBezTo>
                    <a:pt x="3785" y="1054"/>
                    <a:pt x="3936" y="1129"/>
                    <a:pt x="4086" y="1204"/>
                  </a:cubicBezTo>
                  <a:cubicBezTo>
                    <a:pt x="4236" y="1304"/>
                    <a:pt x="4362" y="1379"/>
                    <a:pt x="4487" y="1480"/>
                  </a:cubicBezTo>
                  <a:cubicBezTo>
                    <a:pt x="4988" y="1806"/>
                    <a:pt x="5314" y="2081"/>
                    <a:pt x="5314" y="2081"/>
                  </a:cubicBezTo>
                  <a:cubicBezTo>
                    <a:pt x="5314" y="2081"/>
                    <a:pt x="5189" y="1680"/>
                    <a:pt x="4763" y="1179"/>
                  </a:cubicBezTo>
                  <a:cubicBezTo>
                    <a:pt x="4662" y="1054"/>
                    <a:pt x="4537" y="903"/>
                    <a:pt x="4387" y="778"/>
                  </a:cubicBezTo>
                  <a:cubicBezTo>
                    <a:pt x="4261" y="653"/>
                    <a:pt x="4111" y="527"/>
                    <a:pt x="3910" y="427"/>
                  </a:cubicBezTo>
                  <a:cubicBezTo>
                    <a:pt x="3735" y="302"/>
                    <a:pt x="3535" y="227"/>
                    <a:pt x="3309" y="126"/>
                  </a:cubicBezTo>
                  <a:cubicBezTo>
                    <a:pt x="3083" y="76"/>
                    <a:pt x="2858" y="1"/>
                    <a:pt x="263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2001785" y="2124360"/>
              <a:ext cx="14181" cy="36309"/>
            </a:xfrm>
            <a:custGeom>
              <a:avLst/>
              <a:gdLst/>
              <a:ahLst/>
              <a:cxnLst/>
              <a:rect l="l" t="t" r="r" b="b"/>
              <a:pathLst>
                <a:path w="803" h="2056" extrusionOk="0">
                  <a:moveTo>
                    <a:pt x="402" y="1"/>
                  </a:moveTo>
                  <a:cubicBezTo>
                    <a:pt x="176" y="1"/>
                    <a:pt x="1" y="452"/>
                    <a:pt x="1" y="1028"/>
                  </a:cubicBezTo>
                  <a:cubicBezTo>
                    <a:pt x="1" y="1580"/>
                    <a:pt x="176" y="2056"/>
                    <a:pt x="402" y="2056"/>
                  </a:cubicBezTo>
                  <a:cubicBezTo>
                    <a:pt x="627" y="2056"/>
                    <a:pt x="803" y="1580"/>
                    <a:pt x="803" y="1028"/>
                  </a:cubicBezTo>
                  <a:cubicBezTo>
                    <a:pt x="803" y="452"/>
                    <a:pt x="627" y="1"/>
                    <a:pt x="40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2110676" y="2129234"/>
              <a:ext cx="11514" cy="29669"/>
            </a:xfrm>
            <a:custGeom>
              <a:avLst/>
              <a:gdLst/>
              <a:ahLst/>
              <a:cxnLst/>
              <a:rect l="l" t="t" r="r" b="b"/>
              <a:pathLst>
                <a:path w="652" h="1680" extrusionOk="0">
                  <a:moveTo>
                    <a:pt x="326" y="1"/>
                  </a:moveTo>
                  <a:cubicBezTo>
                    <a:pt x="126" y="1"/>
                    <a:pt x="0" y="376"/>
                    <a:pt x="0" y="828"/>
                  </a:cubicBezTo>
                  <a:cubicBezTo>
                    <a:pt x="0" y="1304"/>
                    <a:pt x="126" y="1680"/>
                    <a:pt x="326" y="1680"/>
                  </a:cubicBezTo>
                  <a:cubicBezTo>
                    <a:pt x="502" y="1680"/>
                    <a:pt x="652" y="1304"/>
                    <a:pt x="652" y="828"/>
                  </a:cubicBezTo>
                  <a:cubicBezTo>
                    <a:pt x="652" y="376"/>
                    <a:pt x="502" y="1"/>
                    <a:pt x="32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2220874" y="2477114"/>
              <a:ext cx="310286" cy="317968"/>
            </a:xfrm>
            <a:custGeom>
              <a:avLst/>
              <a:gdLst/>
              <a:ahLst/>
              <a:cxnLst/>
              <a:rect l="l" t="t" r="r" b="b"/>
              <a:pathLst>
                <a:path w="17570" h="18005" extrusionOk="0">
                  <a:moveTo>
                    <a:pt x="4437" y="1"/>
                  </a:moveTo>
                  <a:cubicBezTo>
                    <a:pt x="3810" y="1079"/>
                    <a:pt x="3109" y="2106"/>
                    <a:pt x="2482" y="3159"/>
                  </a:cubicBezTo>
                  <a:cubicBezTo>
                    <a:pt x="1580" y="4587"/>
                    <a:pt x="778" y="6066"/>
                    <a:pt x="1" y="7545"/>
                  </a:cubicBezTo>
                  <a:cubicBezTo>
                    <a:pt x="5096" y="13188"/>
                    <a:pt x="10528" y="18004"/>
                    <a:pt x="13565" y="18004"/>
                  </a:cubicBezTo>
                  <a:cubicBezTo>
                    <a:pt x="14413" y="18004"/>
                    <a:pt x="15074" y="17629"/>
                    <a:pt x="15490" y="16793"/>
                  </a:cubicBezTo>
                  <a:cubicBezTo>
                    <a:pt x="17570" y="12658"/>
                    <a:pt x="11505" y="8898"/>
                    <a:pt x="4562" y="151"/>
                  </a:cubicBezTo>
                  <a:cubicBezTo>
                    <a:pt x="4537" y="101"/>
                    <a:pt x="4487" y="51"/>
                    <a:pt x="4437" y="1"/>
                  </a:cubicBezTo>
                  <a:close/>
                </a:path>
              </a:pathLst>
            </a:custGeom>
            <a:solidFill>
              <a:srgbClr val="FF9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2390215" y="2319218"/>
              <a:ext cx="204821" cy="475107"/>
            </a:xfrm>
            <a:custGeom>
              <a:avLst/>
              <a:gdLst/>
              <a:ahLst/>
              <a:cxnLst/>
              <a:rect l="l" t="t" r="r" b="b"/>
              <a:pathLst>
                <a:path w="11598" h="26903" extrusionOk="0">
                  <a:moveTo>
                    <a:pt x="8795" y="0"/>
                  </a:moveTo>
                  <a:cubicBezTo>
                    <a:pt x="7618" y="0"/>
                    <a:pt x="6502" y="345"/>
                    <a:pt x="6502" y="345"/>
                  </a:cubicBezTo>
                  <a:lnTo>
                    <a:pt x="5926" y="1899"/>
                  </a:lnTo>
                  <a:lnTo>
                    <a:pt x="5700" y="5408"/>
                  </a:lnTo>
                  <a:cubicBezTo>
                    <a:pt x="5700" y="5408"/>
                    <a:pt x="2392" y="15057"/>
                    <a:pt x="1414" y="17614"/>
                  </a:cubicBezTo>
                  <a:cubicBezTo>
                    <a:pt x="0" y="21343"/>
                    <a:pt x="2234" y="26903"/>
                    <a:pt x="4476" y="26903"/>
                  </a:cubicBezTo>
                  <a:cubicBezTo>
                    <a:pt x="5293" y="26903"/>
                    <a:pt x="6110" y="26164"/>
                    <a:pt x="6753" y="24330"/>
                  </a:cubicBezTo>
                  <a:cubicBezTo>
                    <a:pt x="9184" y="17363"/>
                    <a:pt x="10036" y="11899"/>
                    <a:pt x="9911" y="6862"/>
                  </a:cubicBezTo>
                  <a:cubicBezTo>
                    <a:pt x="9911" y="6862"/>
                    <a:pt x="11289" y="6185"/>
                    <a:pt x="11490" y="2451"/>
                  </a:cubicBezTo>
                  <a:cubicBezTo>
                    <a:pt x="11597" y="462"/>
                    <a:pt x="10155" y="0"/>
                    <a:pt x="8795" y="0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2490877" y="2319218"/>
              <a:ext cx="104159" cy="171602"/>
            </a:xfrm>
            <a:custGeom>
              <a:avLst/>
              <a:gdLst/>
              <a:ahLst/>
              <a:cxnLst/>
              <a:rect l="l" t="t" r="r" b="b"/>
              <a:pathLst>
                <a:path w="5898" h="9717" extrusionOk="0">
                  <a:moveTo>
                    <a:pt x="3095" y="0"/>
                  </a:moveTo>
                  <a:cubicBezTo>
                    <a:pt x="1918" y="0"/>
                    <a:pt x="802" y="345"/>
                    <a:pt x="802" y="345"/>
                  </a:cubicBezTo>
                  <a:lnTo>
                    <a:pt x="226" y="1899"/>
                  </a:lnTo>
                  <a:lnTo>
                    <a:pt x="0" y="5408"/>
                  </a:lnTo>
                  <a:cubicBezTo>
                    <a:pt x="0" y="5408"/>
                    <a:pt x="15" y="5407"/>
                    <a:pt x="42" y="5407"/>
                  </a:cubicBezTo>
                  <a:cubicBezTo>
                    <a:pt x="300" y="5407"/>
                    <a:pt x="1677" y="5469"/>
                    <a:pt x="1654" y="6786"/>
                  </a:cubicBezTo>
                  <a:cubicBezTo>
                    <a:pt x="2094" y="9105"/>
                    <a:pt x="2739" y="9716"/>
                    <a:pt x="3285" y="9716"/>
                  </a:cubicBezTo>
                  <a:cubicBezTo>
                    <a:pt x="3765" y="9716"/>
                    <a:pt x="4169" y="9242"/>
                    <a:pt x="4286" y="9042"/>
                  </a:cubicBezTo>
                  <a:cubicBezTo>
                    <a:pt x="4411" y="7463"/>
                    <a:pt x="4336" y="7689"/>
                    <a:pt x="4211" y="6862"/>
                  </a:cubicBezTo>
                  <a:cubicBezTo>
                    <a:pt x="4211" y="6862"/>
                    <a:pt x="5589" y="6185"/>
                    <a:pt x="5790" y="2451"/>
                  </a:cubicBezTo>
                  <a:cubicBezTo>
                    <a:pt x="5897" y="462"/>
                    <a:pt x="4455" y="0"/>
                    <a:pt x="3095" y="0"/>
                  </a:cubicBezTo>
                  <a:close/>
                </a:path>
              </a:pathLst>
            </a:custGeom>
            <a:solidFill>
              <a:srgbClr val="FF9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2416952" y="2212058"/>
              <a:ext cx="196097" cy="254498"/>
            </a:xfrm>
            <a:custGeom>
              <a:avLst/>
              <a:gdLst/>
              <a:ahLst/>
              <a:cxnLst/>
              <a:rect l="l" t="t" r="r" b="b"/>
              <a:pathLst>
                <a:path w="11104" h="14411" extrusionOk="0">
                  <a:moveTo>
                    <a:pt x="6440" y="1"/>
                  </a:moveTo>
                  <a:cubicBezTo>
                    <a:pt x="3950" y="1"/>
                    <a:pt x="1" y="1601"/>
                    <a:pt x="1" y="1601"/>
                  </a:cubicBezTo>
                  <a:cubicBezTo>
                    <a:pt x="1" y="1601"/>
                    <a:pt x="853" y="4308"/>
                    <a:pt x="1855" y="4809"/>
                  </a:cubicBezTo>
                  <a:cubicBezTo>
                    <a:pt x="2858" y="5311"/>
                    <a:pt x="5966" y="14308"/>
                    <a:pt x="7570" y="14408"/>
                  </a:cubicBezTo>
                  <a:cubicBezTo>
                    <a:pt x="7598" y="14410"/>
                    <a:pt x="7626" y="14411"/>
                    <a:pt x="7654" y="14411"/>
                  </a:cubicBezTo>
                  <a:cubicBezTo>
                    <a:pt x="9240" y="14411"/>
                    <a:pt x="11104" y="11677"/>
                    <a:pt x="11104" y="11677"/>
                  </a:cubicBezTo>
                  <a:lnTo>
                    <a:pt x="7294" y="4559"/>
                  </a:lnTo>
                  <a:cubicBezTo>
                    <a:pt x="7294" y="4559"/>
                    <a:pt x="9650" y="2052"/>
                    <a:pt x="8121" y="499"/>
                  </a:cubicBezTo>
                  <a:cubicBezTo>
                    <a:pt x="7779" y="139"/>
                    <a:pt x="7173" y="1"/>
                    <a:pt x="6440" y="1"/>
                  </a:cubicBezTo>
                  <a:close/>
                </a:path>
              </a:pathLst>
            </a:custGeom>
            <a:solidFill>
              <a:srgbClr val="D8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2416952" y="2212058"/>
              <a:ext cx="154048" cy="70781"/>
            </a:xfrm>
            <a:custGeom>
              <a:avLst/>
              <a:gdLst/>
              <a:ahLst/>
              <a:cxnLst/>
              <a:rect l="l" t="t" r="r" b="b"/>
              <a:pathLst>
                <a:path w="8723" h="4008" extrusionOk="0">
                  <a:moveTo>
                    <a:pt x="6440" y="1"/>
                  </a:moveTo>
                  <a:cubicBezTo>
                    <a:pt x="3950" y="1"/>
                    <a:pt x="1" y="1601"/>
                    <a:pt x="1" y="1601"/>
                  </a:cubicBezTo>
                  <a:cubicBezTo>
                    <a:pt x="1" y="1601"/>
                    <a:pt x="452" y="3030"/>
                    <a:pt x="1078" y="4007"/>
                  </a:cubicBezTo>
                  <a:cubicBezTo>
                    <a:pt x="3585" y="3581"/>
                    <a:pt x="6091" y="3155"/>
                    <a:pt x="8522" y="2453"/>
                  </a:cubicBezTo>
                  <a:cubicBezTo>
                    <a:pt x="8723" y="1802"/>
                    <a:pt x="8698" y="1075"/>
                    <a:pt x="8121" y="499"/>
                  </a:cubicBezTo>
                  <a:cubicBezTo>
                    <a:pt x="7779" y="139"/>
                    <a:pt x="7173" y="1"/>
                    <a:pt x="6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2463433" y="2300658"/>
              <a:ext cx="77916" cy="141086"/>
            </a:xfrm>
            <a:custGeom>
              <a:avLst/>
              <a:gdLst/>
              <a:ahLst/>
              <a:cxnLst/>
              <a:rect l="l" t="t" r="r" b="b"/>
              <a:pathLst>
                <a:path w="4412" h="7989" extrusionOk="0">
                  <a:moveTo>
                    <a:pt x="2101" y="1"/>
                  </a:moveTo>
                  <a:cubicBezTo>
                    <a:pt x="1448" y="1"/>
                    <a:pt x="218" y="1099"/>
                    <a:pt x="101" y="1847"/>
                  </a:cubicBezTo>
                  <a:cubicBezTo>
                    <a:pt x="0" y="2624"/>
                    <a:pt x="953" y="5933"/>
                    <a:pt x="953" y="5933"/>
                  </a:cubicBezTo>
                  <a:cubicBezTo>
                    <a:pt x="1219" y="7026"/>
                    <a:pt x="2121" y="7989"/>
                    <a:pt x="2893" y="7989"/>
                  </a:cubicBezTo>
                  <a:cubicBezTo>
                    <a:pt x="3431" y="7989"/>
                    <a:pt x="3906" y="7522"/>
                    <a:pt x="4060" y="6309"/>
                  </a:cubicBezTo>
                  <a:cubicBezTo>
                    <a:pt x="4411" y="3326"/>
                    <a:pt x="1880" y="2750"/>
                    <a:pt x="1880" y="2750"/>
                  </a:cubicBezTo>
                  <a:lnTo>
                    <a:pt x="2331" y="1672"/>
                  </a:lnTo>
                  <a:cubicBezTo>
                    <a:pt x="2331" y="1672"/>
                    <a:pt x="2828" y="1856"/>
                    <a:pt x="3248" y="1856"/>
                  </a:cubicBezTo>
                  <a:cubicBezTo>
                    <a:pt x="3521" y="1856"/>
                    <a:pt x="3760" y="1778"/>
                    <a:pt x="3810" y="1522"/>
                  </a:cubicBezTo>
                  <a:cubicBezTo>
                    <a:pt x="3910" y="845"/>
                    <a:pt x="2832" y="168"/>
                    <a:pt x="2231" y="18"/>
                  </a:cubicBezTo>
                  <a:cubicBezTo>
                    <a:pt x="2191" y="6"/>
                    <a:pt x="2147" y="1"/>
                    <a:pt x="2101" y="1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2526727" y="2269947"/>
              <a:ext cx="78075" cy="110322"/>
            </a:xfrm>
            <a:custGeom>
              <a:avLst/>
              <a:gdLst/>
              <a:ahLst/>
              <a:cxnLst/>
              <a:rect l="l" t="t" r="r" b="b"/>
              <a:pathLst>
                <a:path w="4421" h="6247" extrusionOk="0">
                  <a:moveTo>
                    <a:pt x="2664" y="1"/>
                  </a:moveTo>
                  <a:cubicBezTo>
                    <a:pt x="1753" y="1"/>
                    <a:pt x="928" y="2308"/>
                    <a:pt x="928" y="2308"/>
                  </a:cubicBezTo>
                  <a:cubicBezTo>
                    <a:pt x="928" y="2308"/>
                    <a:pt x="0" y="4388"/>
                    <a:pt x="426" y="4965"/>
                  </a:cubicBezTo>
                  <a:cubicBezTo>
                    <a:pt x="466" y="5019"/>
                    <a:pt x="517" y="5044"/>
                    <a:pt x="577" y="5044"/>
                  </a:cubicBezTo>
                  <a:cubicBezTo>
                    <a:pt x="1153" y="5044"/>
                    <a:pt x="2531" y="2760"/>
                    <a:pt x="2532" y="2759"/>
                  </a:cubicBezTo>
                  <a:lnTo>
                    <a:pt x="2532" y="2759"/>
                  </a:lnTo>
                  <a:cubicBezTo>
                    <a:pt x="2531" y="2760"/>
                    <a:pt x="1078" y="5491"/>
                    <a:pt x="1604" y="5742"/>
                  </a:cubicBezTo>
                  <a:cubicBezTo>
                    <a:pt x="1630" y="5753"/>
                    <a:pt x="1658" y="5759"/>
                    <a:pt x="1686" y="5759"/>
                  </a:cubicBezTo>
                  <a:cubicBezTo>
                    <a:pt x="2023" y="5759"/>
                    <a:pt x="2552" y="5011"/>
                    <a:pt x="2896" y="4461"/>
                  </a:cubicBezTo>
                  <a:lnTo>
                    <a:pt x="2896" y="4461"/>
                  </a:lnTo>
                  <a:cubicBezTo>
                    <a:pt x="2564" y="5062"/>
                    <a:pt x="2139" y="5951"/>
                    <a:pt x="2381" y="6193"/>
                  </a:cubicBezTo>
                  <a:cubicBezTo>
                    <a:pt x="2420" y="6229"/>
                    <a:pt x="2469" y="6246"/>
                    <a:pt x="2527" y="6246"/>
                  </a:cubicBezTo>
                  <a:cubicBezTo>
                    <a:pt x="3068" y="6246"/>
                    <a:pt x="4341" y="4758"/>
                    <a:pt x="4386" y="3762"/>
                  </a:cubicBezTo>
                  <a:cubicBezTo>
                    <a:pt x="4421" y="3256"/>
                    <a:pt x="4287" y="3120"/>
                    <a:pt x="4131" y="3120"/>
                  </a:cubicBezTo>
                  <a:cubicBezTo>
                    <a:pt x="3948" y="3120"/>
                    <a:pt x="3735" y="3311"/>
                    <a:pt x="3735" y="3311"/>
                  </a:cubicBezTo>
                  <a:cubicBezTo>
                    <a:pt x="3735" y="3311"/>
                    <a:pt x="4211" y="2158"/>
                    <a:pt x="3960" y="1531"/>
                  </a:cubicBezTo>
                  <a:cubicBezTo>
                    <a:pt x="3898" y="1368"/>
                    <a:pt x="3791" y="1307"/>
                    <a:pt x="3667" y="1307"/>
                  </a:cubicBezTo>
                  <a:cubicBezTo>
                    <a:pt x="3293" y="1307"/>
                    <a:pt x="2757" y="1857"/>
                    <a:pt x="2757" y="1857"/>
                  </a:cubicBezTo>
                  <a:cubicBezTo>
                    <a:pt x="2757" y="1857"/>
                    <a:pt x="3634" y="53"/>
                    <a:pt x="2707" y="2"/>
                  </a:cubicBezTo>
                  <a:cubicBezTo>
                    <a:pt x="2693" y="1"/>
                    <a:pt x="2678" y="1"/>
                    <a:pt x="2664" y="1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2412538" y="1928301"/>
              <a:ext cx="360299" cy="333739"/>
            </a:xfrm>
            <a:custGeom>
              <a:avLst/>
              <a:gdLst/>
              <a:ahLst/>
              <a:cxnLst/>
              <a:rect l="l" t="t" r="r" b="b"/>
              <a:pathLst>
                <a:path w="20402" h="18898" extrusionOk="0">
                  <a:moveTo>
                    <a:pt x="13910" y="0"/>
                  </a:moveTo>
                  <a:lnTo>
                    <a:pt x="0" y="10978"/>
                  </a:lnTo>
                  <a:cubicBezTo>
                    <a:pt x="0" y="10978"/>
                    <a:pt x="602" y="17193"/>
                    <a:pt x="3108" y="18897"/>
                  </a:cubicBezTo>
                  <a:lnTo>
                    <a:pt x="20401" y="15739"/>
                  </a:lnTo>
                  <a:lnTo>
                    <a:pt x="139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2301439" y="2141190"/>
              <a:ext cx="201836" cy="134852"/>
            </a:xfrm>
            <a:custGeom>
              <a:avLst/>
              <a:gdLst/>
              <a:ahLst/>
              <a:cxnLst/>
              <a:rect l="l" t="t" r="r" b="b"/>
              <a:pathLst>
                <a:path w="11429" h="7636" extrusionOk="0">
                  <a:moveTo>
                    <a:pt x="4010" y="0"/>
                  </a:moveTo>
                  <a:cubicBezTo>
                    <a:pt x="4010" y="0"/>
                    <a:pt x="0" y="1103"/>
                    <a:pt x="126" y="3158"/>
                  </a:cubicBezTo>
                  <a:cubicBezTo>
                    <a:pt x="228" y="4837"/>
                    <a:pt x="815" y="7635"/>
                    <a:pt x="4004" y="7635"/>
                  </a:cubicBezTo>
                  <a:cubicBezTo>
                    <a:pt x="4719" y="7635"/>
                    <a:pt x="5565" y="7494"/>
                    <a:pt x="6567" y="7168"/>
                  </a:cubicBezTo>
                  <a:cubicBezTo>
                    <a:pt x="11429" y="5589"/>
                    <a:pt x="4010" y="0"/>
                    <a:pt x="4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2332856" y="2111539"/>
              <a:ext cx="134569" cy="166869"/>
            </a:xfrm>
            <a:custGeom>
              <a:avLst/>
              <a:gdLst/>
              <a:ahLst/>
              <a:cxnLst/>
              <a:rect l="l" t="t" r="r" b="b"/>
              <a:pathLst>
                <a:path w="7620" h="9449" extrusionOk="0">
                  <a:moveTo>
                    <a:pt x="4813" y="0"/>
                  </a:moveTo>
                  <a:lnTo>
                    <a:pt x="753" y="2030"/>
                  </a:lnTo>
                  <a:cubicBezTo>
                    <a:pt x="1" y="7293"/>
                    <a:pt x="3459" y="9449"/>
                    <a:pt x="3459" y="9449"/>
                  </a:cubicBezTo>
                  <a:lnTo>
                    <a:pt x="7620" y="8521"/>
                  </a:lnTo>
                  <a:cubicBezTo>
                    <a:pt x="5214" y="6015"/>
                    <a:pt x="4813" y="0"/>
                    <a:pt x="4813" y="0"/>
                  </a:cubicBezTo>
                  <a:close/>
                </a:path>
              </a:pathLst>
            </a:custGeom>
            <a:solidFill>
              <a:srgbClr val="D8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2655962" y="1886341"/>
              <a:ext cx="169094" cy="329129"/>
            </a:xfrm>
            <a:custGeom>
              <a:avLst/>
              <a:gdLst/>
              <a:ahLst/>
              <a:cxnLst/>
              <a:rect l="l" t="t" r="r" b="b"/>
              <a:pathLst>
                <a:path w="9575" h="18637" extrusionOk="0">
                  <a:moveTo>
                    <a:pt x="1608" y="0"/>
                  </a:moveTo>
                  <a:cubicBezTo>
                    <a:pt x="1519" y="0"/>
                    <a:pt x="1434" y="15"/>
                    <a:pt x="1354" y="45"/>
                  </a:cubicBezTo>
                  <a:cubicBezTo>
                    <a:pt x="1" y="521"/>
                    <a:pt x="452" y="5083"/>
                    <a:pt x="2357" y="10221"/>
                  </a:cubicBezTo>
                  <a:cubicBezTo>
                    <a:pt x="4123" y="15026"/>
                    <a:pt x="6554" y="18636"/>
                    <a:pt x="7964" y="18636"/>
                  </a:cubicBezTo>
                  <a:cubicBezTo>
                    <a:pt x="8054" y="18636"/>
                    <a:pt x="8140" y="18622"/>
                    <a:pt x="8221" y="18592"/>
                  </a:cubicBezTo>
                  <a:cubicBezTo>
                    <a:pt x="9575" y="18090"/>
                    <a:pt x="9123" y="13529"/>
                    <a:pt x="7219" y="8416"/>
                  </a:cubicBezTo>
                  <a:cubicBezTo>
                    <a:pt x="5429" y="3589"/>
                    <a:pt x="2998" y="0"/>
                    <a:pt x="1608" y="0"/>
                  </a:cubicBezTo>
                  <a:close/>
                </a:path>
              </a:pathLst>
            </a:custGeom>
            <a:solidFill>
              <a:srgbClr val="FFAB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2685613" y="2000335"/>
              <a:ext cx="80141" cy="117404"/>
            </a:xfrm>
            <a:custGeom>
              <a:avLst/>
              <a:gdLst/>
              <a:ahLst/>
              <a:cxnLst/>
              <a:rect l="l" t="t" r="r" b="b"/>
              <a:pathLst>
                <a:path w="4538" h="6648" extrusionOk="0">
                  <a:moveTo>
                    <a:pt x="197" y="1"/>
                  </a:moveTo>
                  <a:cubicBezTo>
                    <a:pt x="73" y="1"/>
                    <a:pt x="1" y="6"/>
                    <a:pt x="1" y="6"/>
                  </a:cubicBezTo>
                  <a:cubicBezTo>
                    <a:pt x="76" y="2813"/>
                    <a:pt x="2683" y="6648"/>
                    <a:pt x="2683" y="6648"/>
                  </a:cubicBezTo>
                  <a:cubicBezTo>
                    <a:pt x="2683" y="6648"/>
                    <a:pt x="4537" y="4593"/>
                    <a:pt x="3710" y="2187"/>
                  </a:cubicBezTo>
                  <a:cubicBezTo>
                    <a:pt x="3014" y="161"/>
                    <a:pt x="860" y="1"/>
                    <a:pt x="197" y="1"/>
                  </a:cubicBezTo>
                  <a:close/>
                </a:path>
              </a:pathLst>
            </a:custGeom>
            <a:solidFill>
              <a:srgbClr val="D8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2631627" y="1873414"/>
              <a:ext cx="217783" cy="354984"/>
            </a:xfrm>
            <a:custGeom>
              <a:avLst/>
              <a:gdLst/>
              <a:ahLst/>
              <a:cxnLst/>
              <a:rect l="l" t="t" r="r" b="b"/>
              <a:pathLst>
                <a:path w="12332" h="20101" extrusionOk="0">
                  <a:moveTo>
                    <a:pt x="2983" y="1454"/>
                  </a:moveTo>
                  <a:cubicBezTo>
                    <a:pt x="3684" y="1454"/>
                    <a:pt x="5965" y="4111"/>
                    <a:pt x="7920" y="9399"/>
                  </a:cubicBezTo>
                  <a:cubicBezTo>
                    <a:pt x="10025" y="15113"/>
                    <a:pt x="9800" y="18371"/>
                    <a:pt x="9349" y="18647"/>
                  </a:cubicBezTo>
                  <a:cubicBezTo>
                    <a:pt x="8622" y="18647"/>
                    <a:pt x="6366" y="15990"/>
                    <a:pt x="4411" y="10702"/>
                  </a:cubicBezTo>
                  <a:cubicBezTo>
                    <a:pt x="2281" y="4988"/>
                    <a:pt x="2532" y="1730"/>
                    <a:pt x="2983" y="1454"/>
                  </a:cubicBezTo>
                  <a:close/>
                  <a:moveTo>
                    <a:pt x="2983" y="0"/>
                  </a:moveTo>
                  <a:cubicBezTo>
                    <a:pt x="2807" y="0"/>
                    <a:pt x="2632" y="25"/>
                    <a:pt x="2481" y="75"/>
                  </a:cubicBezTo>
                  <a:cubicBezTo>
                    <a:pt x="0" y="1003"/>
                    <a:pt x="1755" y="7745"/>
                    <a:pt x="3033" y="11203"/>
                  </a:cubicBezTo>
                  <a:cubicBezTo>
                    <a:pt x="4687" y="15639"/>
                    <a:pt x="7268" y="20101"/>
                    <a:pt x="9349" y="20101"/>
                  </a:cubicBezTo>
                  <a:cubicBezTo>
                    <a:pt x="9524" y="20101"/>
                    <a:pt x="9699" y="20076"/>
                    <a:pt x="9850" y="20000"/>
                  </a:cubicBezTo>
                  <a:cubicBezTo>
                    <a:pt x="12331" y="19098"/>
                    <a:pt x="10552" y="12331"/>
                    <a:pt x="9273" y="8898"/>
                  </a:cubicBezTo>
                  <a:cubicBezTo>
                    <a:pt x="7644" y="4461"/>
                    <a:pt x="5063" y="0"/>
                    <a:pt x="2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1553435" y="2505882"/>
              <a:ext cx="343028" cy="474012"/>
            </a:xfrm>
            <a:custGeom>
              <a:avLst/>
              <a:gdLst/>
              <a:ahLst/>
              <a:cxnLst/>
              <a:rect l="l" t="t" r="r" b="b"/>
              <a:pathLst>
                <a:path w="19424" h="26841" extrusionOk="0">
                  <a:moveTo>
                    <a:pt x="10326" y="1"/>
                  </a:moveTo>
                  <a:cubicBezTo>
                    <a:pt x="10326" y="1"/>
                    <a:pt x="0" y="11530"/>
                    <a:pt x="126" y="15415"/>
                  </a:cubicBezTo>
                  <a:cubicBezTo>
                    <a:pt x="223" y="19182"/>
                    <a:pt x="14396" y="26841"/>
                    <a:pt x="17147" y="26841"/>
                  </a:cubicBezTo>
                  <a:cubicBezTo>
                    <a:pt x="17232" y="26841"/>
                    <a:pt x="17306" y="26833"/>
                    <a:pt x="17369" y="26818"/>
                  </a:cubicBezTo>
                  <a:cubicBezTo>
                    <a:pt x="19424" y="26342"/>
                    <a:pt x="19048" y="23911"/>
                    <a:pt x="19048" y="23911"/>
                  </a:cubicBezTo>
                  <a:lnTo>
                    <a:pt x="8747" y="15415"/>
                  </a:lnTo>
                  <a:lnTo>
                    <a:pt x="17970" y="4487"/>
                  </a:lnTo>
                  <a:lnTo>
                    <a:pt x="10326" y="1"/>
                  </a:ln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1620702" y="2505882"/>
              <a:ext cx="250101" cy="223982"/>
            </a:xfrm>
            <a:custGeom>
              <a:avLst/>
              <a:gdLst/>
              <a:ahLst/>
              <a:cxnLst/>
              <a:rect l="l" t="t" r="r" b="b"/>
              <a:pathLst>
                <a:path w="14162" h="12683" extrusionOk="0">
                  <a:moveTo>
                    <a:pt x="6517" y="1"/>
                  </a:moveTo>
                  <a:cubicBezTo>
                    <a:pt x="6517" y="1"/>
                    <a:pt x="2933" y="3986"/>
                    <a:pt x="1" y="8071"/>
                  </a:cubicBezTo>
                  <a:cubicBezTo>
                    <a:pt x="1304" y="9500"/>
                    <a:pt x="2958" y="10653"/>
                    <a:pt x="4637" y="11530"/>
                  </a:cubicBezTo>
                  <a:cubicBezTo>
                    <a:pt x="5464" y="11956"/>
                    <a:pt x="6342" y="12357"/>
                    <a:pt x="7244" y="12683"/>
                  </a:cubicBezTo>
                  <a:lnTo>
                    <a:pt x="14161" y="4487"/>
                  </a:lnTo>
                  <a:lnTo>
                    <a:pt x="6517" y="1"/>
                  </a:lnTo>
                  <a:close/>
                </a:path>
              </a:pathLst>
            </a:custGeom>
            <a:solidFill>
              <a:srgbClr val="FF9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1705240" y="2877815"/>
              <a:ext cx="343929" cy="113571"/>
            </a:xfrm>
            <a:custGeom>
              <a:avLst/>
              <a:gdLst/>
              <a:ahLst/>
              <a:cxnLst/>
              <a:rect l="l" t="t" r="r" b="b"/>
              <a:pathLst>
                <a:path w="19475" h="6431" extrusionOk="0">
                  <a:moveTo>
                    <a:pt x="12917" y="0"/>
                  </a:moveTo>
                  <a:cubicBezTo>
                    <a:pt x="12384" y="0"/>
                    <a:pt x="11171" y="343"/>
                    <a:pt x="9725" y="2975"/>
                  </a:cubicBezTo>
                  <a:lnTo>
                    <a:pt x="1" y="2023"/>
                  </a:lnTo>
                  <a:lnTo>
                    <a:pt x="1" y="2023"/>
                  </a:lnTo>
                  <a:cubicBezTo>
                    <a:pt x="1" y="2023"/>
                    <a:pt x="7419" y="6430"/>
                    <a:pt x="9980" y="6430"/>
                  </a:cubicBezTo>
                  <a:cubicBezTo>
                    <a:pt x="10164" y="6430"/>
                    <a:pt x="10323" y="6407"/>
                    <a:pt x="10452" y="6359"/>
                  </a:cubicBezTo>
                  <a:cubicBezTo>
                    <a:pt x="12407" y="5632"/>
                    <a:pt x="12883" y="3201"/>
                    <a:pt x="12883" y="3201"/>
                  </a:cubicBezTo>
                  <a:cubicBezTo>
                    <a:pt x="12883" y="3201"/>
                    <a:pt x="15517" y="4386"/>
                    <a:pt x="16167" y="4386"/>
                  </a:cubicBezTo>
                  <a:cubicBezTo>
                    <a:pt x="16598" y="4386"/>
                    <a:pt x="16155" y="3863"/>
                    <a:pt x="13485" y="2123"/>
                  </a:cubicBezTo>
                  <a:lnTo>
                    <a:pt x="13485" y="2123"/>
                  </a:lnTo>
                  <a:cubicBezTo>
                    <a:pt x="13485" y="2123"/>
                    <a:pt x="15896" y="2857"/>
                    <a:pt x="16523" y="2857"/>
                  </a:cubicBezTo>
                  <a:cubicBezTo>
                    <a:pt x="16977" y="2857"/>
                    <a:pt x="16495" y="2472"/>
                    <a:pt x="13485" y="1146"/>
                  </a:cubicBezTo>
                  <a:lnTo>
                    <a:pt x="13485" y="1146"/>
                  </a:lnTo>
                  <a:cubicBezTo>
                    <a:pt x="13485" y="1146"/>
                    <a:pt x="14178" y="1168"/>
                    <a:pt x="14964" y="1168"/>
                  </a:cubicBezTo>
                  <a:cubicBezTo>
                    <a:pt x="16930" y="1168"/>
                    <a:pt x="19475" y="1027"/>
                    <a:pt x="13209" y="43"/>
                  </a:cubicBezTo>
                  <a:cubicBezTo>
                    <a:pt x="13209" y="43"/>
                    <a:pt x="13105" y="0"/>
                    <a:pt x="12917" y="0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1925671" y="2921929"/>
              <a:ext cx="32653" cy="56830"/>
            </a:xfrm>
            <a:custGeom>
              <a:avLst/>
              <a:gdLst/>
              <a:ahLst/>
              <a:cxnLst/>
              <a:rect l="l" t="t" r="r" b="b"/>
              <a:pathLst>
                <a:path w="1849" h="3218" extrusionOk="0">
                  <a:moveTo>
                    <a:pt x="902" y="1"/>
                  </a:moveTo>
                  <a:lnTo>
                    <a:pt x="0" y="452"/>
                  </a:lnTo>
                  <a:cubicBezTo>
                    <a:pt x="0" y="452"/>
                    <a:pt x="877" y="3109"/>
                    <a:pt x="1253" y="3209"/>
                  </a:cubicBezTo>
                  <a:cubicBezTo>
                    <a:pt x="1272" y="3215"/>
                    <a:pt x="1289" y="3218"/>
                    <a:pt x="1305" y="3218"/>
                  </a:cubicBezTo>
                  <a:cubicBezTo>
                    <a:pt x="1848" y="3218"/>
                    <a:pt x="902" y="1"/>
                    <a:pt x="902" y="1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1634865" y="2386361"/>
              <a:ext cx="713958" cy="473624"/>
            </a:xfrm>
            <a:custGeom>
              <a:avLst/>
              <a:gdLst/>
              <a:ahLst/>
              <a:cxnLst/>
              <a:rect l="l" t="t" r="r" b="b"/>
              <a:pathLst>
                <a:path w="40428" h="26819" extrusionOk="0">
                  <a:moveTo>
                    <a:pt x="29971" y="1"/>
                  </a:moveTo>
                  <a:cubicBezTo>
                    <a:pt x="29451" y="1"/>
                    <a:pt x="29124" y="27"/>
                    <a:pt x="29124" y="27"/>
                  </a:cubicBezTo>
                  <a:cubicBezTo>
                    <a:pt x="29124" y="27"/>
                    <a:pt x="29750" y="5616"/>
                    <a:pt x="22582" y="7070"/>
                  </a:cubicBezTo>
                  <a:cubicBezTo>
                    <a:pt x="21723" y="7244"/>
                    <a:pt x="20922" y="7321"/>
                    <a:pt x="20177" y="7321"/>
                  </a:cubicBezTo>
                  <a:cubicBezTo>
                    <a:pt x="14703" y="7321"/>
                    <a:pt x="12256" y="3185"/>
                    <a:pt x="12256" y="3185"/>
                  </a:cubicBezTo>
                  <a:cubicBezTo>
                    <a:pt x="12159" y="3178"/>
                    <a:pt x="12061" y="3174"/>
                    <a:pt x="11962" y="3174"/>
                  </a:cubicBezTo>
                  <a:cubicBezTo>
                    <a:pt x="6782" y="3174"/>
                    <a:pt x="1" y="12659"/>
                    <a:pt x="1" y="12659"/>
                  </a:cubicBezTo>
                  <a:cubicBezTo>
                    <a:pt x="3510" y="18849"/>
                    <a:pt x="8973" y="19075"/>
                    <a:pt x="8973" y="19075"/>
                  </a:cubicBezTo>
                  <a:lnTo>
                    <a:pt x="10928" y="16418"/>
                  </a:lnTo>
                  <a:lnTo>
                    <a:pt x="14938" y="26619"/>
                  </a:lnTo>
                  <a:cubicBezTo>
                    <a:pt x="16254" y="26758"/>
                    <a:pt x="17540" y="26819"/>
                    <a:pt x="18786" y="26819"/>
                  </a:cubicBezTo>
                  <a:cubicBezTo>
                    <a:pt x="28336" y="26819"/>
                    <a:pt x="35515" y="23210"/>
                    <a:pt x="35515" y="23210"/>
                  </a:cubicBezTo>
                  <a:cubicBezTo>
                    <a:pt x="37570" y="17872"/>
                    <a:pt x="35214" y="12659"/>
                    <a:pt x="35214" y="12659"/>
                  </a:cubicBezTo>
                  <a:cubicBezTo>
                    <a:pt x="38372" y="11080"/>
                    <a:pt x="40427" y="5967"/>
                    <a:pt x="40427" y="5967"/>
                  </a:cubicBezTo>
                  <a:cubicBezTo>
                    <a:pt x="40427" y="5967"/>
                    <a:pt x="38121" y="3786"/>
                    <a:pt x="35941" y="1731"/>
                  </a:cubicBezTo>
                  <a:cubicBezTo>
                    <a:pt x="34339" y="203"/>
                    <a:pt x="31413" y="1"/>
                    <a:pt x="29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2223982" y="2419579"/>
              <a:ext cx="124839" cy="188573"/>
            </a:xfrm>
            <a:custGeom>
              <a:avLst/>
              <a:gdLst/>
              <a:ahLst/>
              <a:cxnLst/>
              <a:rect l="l" t="t" r="r" b="b"/>
              <a:pathLst>
                <a:path w="7069" h="10678" extrusionOk="0">
                  <a:moveTo>
                    <a:pt x="2757" y="1"/>
                  </a:moveTo>
                  <a:cubicBezTo>
                    <a:pt x="2582" y="1354"/>
                    <a:pt x="2206" y="2682"/>
                    <a:pt x="1654" y="3986"/>
                  </a:cubicBezTo>
                  <a:cubicBezTo>
                    <a:pt x="1153" y="5088"/>
                    <a:pt x="577" y="6166"/>
                    <a:pt x="0" y="7219"/>
                  </a:cubicBezTo>
                  <a:cubicBezTo>
                    <a:pt x="677" y="8146"/>
                    <a:pt x="1253" y="9149"/>
                    <a:pt x="1755" y="10151"/>
                  </a:cubicBezTo>
                  <a:cubicBezTo>
                    <a:pt x="1830" y="10327"/>
                    <a:pt x="1905" y="10502"/>
                    <a:pt x="2005" y="10677"/>
                  </a:cubicBezTo>
                  <a:cubicBezTo>
                    <a:pt x="5063" y="9023"/>
                    <a:pt x="7068" y="4086"/>
                    <a:pt x="7068" y="4086"/>
                  </a:cubicBezTo>
                  <a:cubicBezTo>
                    <a:pt x="7068" y="4086"/>
                    <a:pt x="4888" y="2031"/>
                    <a:pt x="2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1834051" y="2692228"/>
              <a:ext cx="442613" cy="167752"/>
            </a:xfrm>
            <a:custGeom>
              <a:avLst/>
              <a:gdLst/>
              <a:ahLst/>
              <a:cxnLst/>
              <a:rect l="l" t="t" r="r" b="b"/>
              <a:pathLst>
                <a:path w="25063" h="9499" extrusionOk="0">
                  <a:moveTo>
                    <a:pt x="0" y="0"/>
                  </a:moveTo>
                  <a:lnTo>
                    <a:pt x="3659" y="9299"/>
                  </a:lnTo>
                  <a:cubicBezTo>
                    <a:pt x="4975" y="9438"/>
                    <a:pt x="6261" y="9499"/>
                    <a:pt x="7507" y="9499"/>
                  </a:cubicBezTo>
                  <a:cubicBezTo>
                    <a:pt x="17057" y="9499"/>
                    <a:pt x="24236" y="5890"/>
                    <a:pt x="24236" y="5890"/>
                  </a:cubicBezTo>
                  <a:cubicBezTo>
                    <a:pt x="24787" y="4437"/>
                    <a:pt x="25038" y="2983"/>
                    <a:pt x="25063" y="1655"/>
                  </a:cubicBezTo>
                  <a:lnTo>
                    <a:pt x="25063" y="1655"/>
                  </a:lnTo>
                  <a:cubicBezTo>
                    <a:pt x="22381" y="2457"/>
                    <a:pt x="19574" y="2832"/>
                    <a:pt x="16792" y="2883"/>
                  </a:cubicBezTo>
                  <a:cubicBezTo>
                    <a:pt x="16397" y="2891"/>
                    <a:pt x="16000" y="2895"/>
                    <a:pt x="15604" y="2895"/>
                  </a:cubicBezTo>
                  <a:cubicBezTo>
                    <a:pt x="12357" y="2895"/>
                    <a:pt x="9084" y="2625"/>
                    <a:pt x="5890" y="2156"/>
                  </a:cubicBezTo>
                  <a:cubicBezTo>
                    <a:pt x="3684" y="1830"/>
                    <a:pt x="1754" y="107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1626017" y="1886729"/>
              <a:ext cx="465641" cy="624493"/>
            </a:xfrm>
            <a:custGeom>
              <a:avLst/>
              <a:gdLst/>
              <a:ahLst/>
              <a:cxnLst/>
              <a:rect l="l" t="t" r="r" b="b"/>
              <a:pathLst>
                <a:path w="26367" h="35362" extrusionOk="0">
                  <a:moveTo>
                    <a:pt x="18560" y="0"/>
                  </a:moveTo>
                  <a:cubicBezTo>
                    <a:pt x="14499" y="0"/>
                    <a:pt x="9570" y="2453"/>
                    <a:pt x="9725" y="8770"/>
                  </a:cubicBezTo>
                  <a:cubicBezTo>
                    <a:pt x="9976" y="18971"/>
                    <a:pt x="3885" y="20550"/>
                    <a:pt x="1955" y="26740"/>
                  </a:cubicBezTo>
                  <a:cubicBezTo>
                    <a:pt x="1" y="32931"/>
                    <a:pt x="5364" y="35362"/>
                    <a:pt x="5364" y="35362"/>
                  </a:cubicBezTo>
                  <a:cubicBezTo>
                    <a:pt x="6957" y="33703"/>
                    <a:pt x="8550" y="33386"/>
                    <a:pt x="10194" y="33386"/>
                  </a:cubicBezTo>
                  <a:cubicBezTo>
                    <a:pt x="11212" y="33386"/>
                    <a:pt x="12249" y="33507"/>
                    <a:pt x="13318" y="33507"/>
                  </a:cubicBezTo>
                  <a:cubicBezTo>
                    <a:pt x="13809" y="33507"/>
                    <a:pt x="14307" y="33482"/>
                    <a:pt x="14813" y="33407"/>
                  </a:cubicBezTo>
                  <a:cubicBezTo>
                    <a:pt x="18221" y="32931"/>
                    <a:pt x="18948" y="29773"/>
                    <a:pt x="18472" y="24309"/>
                  </a:cubicBezTo>
                  <a:cubicBezTo>
                    <a:pt x="17971" y="18845"/>
                    <a:pt x="16943" y="13908"/>
                    <a:pt x="21128" y="11076"/>
                  </a:cubicBezTo>
                  <a:cubicBezTo>
                    <a:pt x="26367" y="7542"/>
                    <a:pt x="23685" y="2454"/>
                    <a:pt x="23685" y="2454"/>
                  </a:cubicBezTo>
                  <a:cubicBezTo>
                    <a:pt x="23227" y="927"/>
                    <a:pt x="21058" y="0"/>
                    <a:pt x="1856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1046648" y="1711862"/>
              <a:ext cx="467407" cy="467407"/>
            </a:xfrm>
            <a:custGeom>
              <a:avLst/>
              <a:gdLst/>
              <a:ahLst/>
              <a:cxnLst/>
              <a:rect l="l" t="t" r="r" b="b"/>
              <a:pathLst>
                <a:path w="26467" h="26467" extrusionOk="0">
                  <a:moveTo>
                    <a:pt x="13233" y="0"/>
                  </a:moveTo>
                  <a:cubicBezTo>
                    <a:pt x="5915" y="0"/>
                    <a:pt x="0" y="5940"/>
                    <a:pt x="0" y="13233"/>
                  </a:cubicBezTo>
                  <a:cubicBezTo>
                    <a:pt x="0" y="20552"/>
                    <a:pt x="5915" y="26467"/>
                    <a:pt x="13233" y="26467"/>
                  </a:cubicBezTo>
                  <a:cubicBezTo>
                    <a:pt x="20527" y="26467"/>
                    <a:pt x="26467" y="20552"/>
                    <a:pt x="26467" y="13233"/>
                  </a:cubicBezTo>
                  <a:cubicBezTo>
                    <a:pt x="26467" y="5940"/>
                    <a:pt x="20527" y="0"/>
                    <a:pt x="132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1344518" y="2030092"/>
              <a:ext cx="182816" cy="160247"/>
            </a:xfrm>
            <a:custGeom>
              <a:avLst/>
              <a:gdLst/>
              <a:ahLst/>
              <a:cxnLst/>
              <a:rect l="l" t="t" r="r" b="b"/>
              <a:pathLst>
                <a:path w="10352" h="9074" extrusionOk="0">
                  <a:moveTo>
                    <a:pt x="6467" y="0"/>
                  </a:moveTo>
                  <a:lnTo>
                    <a:pt x="1" y="4311"/>
                  </a:lnTo>
                  <a:lnTo>
                    <a:pt x="10352" y="9073"/>
                  </a:lnTo>
                  <a:lnTo>
                    <a:pt x="64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1148440" y="1850386"/>
              <a:ext cx="265589" cy="223540"/>
            </a:xfrm>
            <a:custGeom>
              <a:avLst/>
              <a:gdLst/>
              <a:ahLst/>
              <a:cxnLst/>
              <a:rect l="l" t="t" r="r" b="b"/>
              <a:pathLst>
                <a:path w="15039" h="12658" extrusionOk="0">
                  <a:moveTo>
                    <a:pt x="10552" y="1"/>
                  </a:moveTo>
                  <a:cubicBezTo>
                    <a:pt x="9374" y="26"/>
                    <a:pt x="8271" y="527"/>
                    <a:pt x="7469" y="1354"/>
                  </a:cubicBezTo>
                  <a:cubicBezTo>
                    <a:pt x="6667" y="552"/>
                    <a:pt x="5540" y="101"/>
                    <a:pt x="4362" y="101"/>
                  </a:cubicBezTo>
                  <a:lnTo>
                    <a:pt x="4337" y="126"/>
                  </a:lnTo>
                  <a:cubicBezTo>
                    <a:pt x="1931" y="151"/>
                    <a:pt x="1" y="2156"/>
                    <a:pt x="51" y="4562"/>
                  </a:cubicBezTo>
                  <a:cubicBezTo>
                    <a:pt x="76" y="6317"/>
                    <a:pt x="1329" y="8171"/>
                    <a:pt x="3785" y="10126"/>
                  </a:cubicBezTo>
                  <a:cubicBezTo>
                    <a:pt x="5540" y="11530"/>
                    <a:pt x="7269" y="12457"/>
                    <a:pt x="7344" y="12482"/>
                  </a:cubicBezTo>
                  <a:lnTo>
                    <a:pt x="7670" y="12658"/>
                  </a:lnTo>
                  <a:lnTo>
                    <a:pt x="7971" y="12482"/>
                  </a:lnTo>
                  <a:cubicBezTo>
                    <a:pt x="8046" y="12432"/>
                    <a:pt x="9750" y="11480"/>
                    <a:pt x="11454" y="10026"/>
                  </a:cubicBezTo>
                  <a:cubicBezTo>
                    <a:pt x="13860" y="7996"/>
                    <a:pt x="15038" y="6066"/>
                    <a:pt x="15013" y="4312"/>
                  </a:cubicBezTo>
                  <a:cubicBezTo>
                    <a:pt x="14988" y="3134"/>
                    <a:pt x="14512" y="2056"/>
                    <a:pt x="13685" y="1254"/>
                  </a:cubicBezTo>
                  <a:cubicBezTo>
                    <a:pt x="12833" y="427"/>
                    <a:pt x="11730" y="1"/>
                    <a:pt x="10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2543411" y="2813273"/>
              <a:ext cx="1007397" cy="374039"/>
            </a:xfrm>
            <a:custGeom>
              <a:avLst/>
              <a:gdLst/>
              <a:ahLst/>
              <a:cxnLst/>
              <a:rect l="l" t="t" r="r" b="b"/>
              <a:pathLst>
                <a:path w="57044" h="21180" extrusionOk="0">
                  <a:moveTo>
                    <a:pt x="3158" y="1"/>
                  </a:moveTo>
                  <a:cubicBezTo>
                    <a:pt x="1404" y="1"/>
                    <a:pt x="0" y="1405"/>
                    <a:pt x="0" y="3159"/>
                  </a:cubicBezTo>
                  <a:lnTo>
                    <a:pt x="0" y="18021"/>
                  </a:lnTo>
                  <a:cubicBezTo>
                    <a:pt x="0" y="19750"/>
                    <a:pt x="1404" y="21179"/>
                    <a:pt x="3158" y="21179"/>
                  </a:cubicBezTo>
                  <a:lnTo>
                    <a:pt x="53885" y="21179"/>
                  </a:lnTo>
                  <a:cubicBezTo>
                    <a:pt x="55615" y="21179"/>
                    <a:pt x="57043" y="19750"/>
                    <a:pt x="57043" y="18021"/>
                  </a:cubicBezTo>
                  <a:lnTo>
                    <a:pt x="57043" y="3159"/>
                  </a:lnTo>
                  <a:cubicBezTo>
                    <a:pt x="57043" y="1405"/>
                    <a:pt x="55615" y="1"/>
                    <a:pt x="538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z</a:t>
              </a: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2629843" y="3179533"/>
              <a:ext cx="78375" cy="144300"/>
            </a:xfrm>
            <a:custGeom>
              <a:avLst/>
              <a:gdLst/>
              <a:ahLst/>
              <a:cxnLst/>
              <a:rect l="l" t="t" r="r" b="b"/>
              <a:pathLst>
                <a:path w="4438" h="8171" extrusionOk="0">
                  <a:moveTo>
                    <a:pt x="4437" y="1"/>
                  </a:moveTo>
                  <a:lnTo>
                    <a:pt x="1" y="351"/>
                  </a:lnTo>
                  <a:lnTo>
                    <a:pt x="1" y="8171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2584263" y="2916631"/>
              <a:ext cx="206269" cy="206710"/>
            </a:xfrm>
            <a:custGeom>
              <a:avLst/>
              <a:gdLst/>
              <a:ahLst/>
              <a:cxnLst/>
              <a:rect l="l" t="t" r="r" b="b"/>
              <a:pathLst>
                <a:path w="11680" h="11705" extrusionOk="0">
                  <a:moveTo>
                    <a:pt x="5840" y="0"/>
                  </a:moveTo>
                  <a:cubicBezTo>
                    <a:pt x="2607" y="0"/>
                    <a:pt x="0" y="2632"/>
                    <a:pt x="0" y="5865"/>
                  </a:cubicBezTo>
                  <a:cubicBezTo>
                    <a:pt x="0" y="9073"/>
                    <a:pt x="2607" y="11705"/>
                    <a:pt x="5840" y="11705"/>
                  </a:cubicBezTo>
                  <a:cubicBezTo>
                    <a:pt x="9073" y="11705"/>
                    <a:pt x="11680" y="9073"/>
                    <a:pt x="11680" y="5865"/>
                  </a:cubicBezTo>
                  <a:cubicBezTo>
                    <a:pt x="11680" y="2632"/>
                    <a:pt x="9073" y="0"/>
                    <a:pt x="5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2584263" y="2916631"/>
              <a:ext cx="206269" cy="206710"/>
            </a:xfrm>
            <a:custGeom>
              <a:avLst/>
              <a:gdLst/>
              <a:ahLst/>
              <a:cxnLst/>
              <a:rect l="l" t="t" r="r" b="b"/>
              <a:pathLst>
                <a:path w="11680" h="11705" extrusionOk="0">
                  <a:moveTo>
                    <a:pt x="5840" y="0"/>
                  </a:moveTo>
                  <a:cubicBezTo>
                    <a:pt x="2607" y="0"/>
                    <a:pt x="0" y="2632"/>
                    <a:pt x="0" y="5865"/>
                  </a:cubicBezTo>
                  <a:cubicBezTo>
                    <a:pt x="0" y="9073"/>
                    <a:pt x="2607" y="11705"/>
                    <a:pt x="5840" y="11705"/>
                  </a:cubicBezTo>
                  <a:cubicBezTo>
                    <a:pt x="9073" y="11705"/>
                    <a:pt x="11680" y="9073"/>
                    <a:pt x="11680" y="5865"/>
                  </a:cubicBezTo>
                  <a:cubicBezTo>
                    <a:pt x="11680" y="2632"/>
                    <a:pt x="9073" y="0"/>
                    <a:pt x="5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2840967" y="2919722"/>
              <a:ext cx="591345" cy="38976"/>
            </a:xfrm>
            <a:custGeom>
              <a:avLst/>
              <a:gdLst/>
              <a:ahLst/>
              <a:cxnLst/>
              <a:rect l="l" t="t" r="r" b="b"/>
              <a:pathLst>
                <a:path w="33485" h="2207" extrusionOk="0">
                  <a:moveTo>
                    <a:pt x="1104" y="1"/>
                  </a:moveTo>
                  <a:cubicBezTo>
                    <a:pt x="502" y="1"/>
                    <a:pt x="1" y="477"/>
                    <a:pt x="1" y="1103"/>
                  </a:cubicBezTo>
                  <a:cubicBezTo>
                    <a:pt x="1" y="1705"/>
                    <a:pt x="502" y="2206"/>
                    <a:pt x="1104" y="2206"/>
                  </a:cubicBezTo>
                  <a:lnTo>
                    <a:pt x="32382" y="2206"/>
                  </a:lnTo>
                  <a:cubicBezTo>
                    <a:pt x="33009" y="2206"/>
                    <a:pt x="33485" y="1705"/>
                    <a:pt x="33485" y="1103"/>
                  </a:cubicBezTo>
                  <a:cubicBezTo>
                    <a:pt x="33485" y="477"/>
                    <a:pt x="33009" y="1"/>
                    <a:pt x="3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2840967" y="2997619"/>
              <a:ext cx="591345" cy="38976"/>
            </a:xfrm>
            <a:custGeom>
              <a:avLst/>
              <a:gdLst/>
              <a:ahLst/>
              <a:cxnLst/>
              <a:rect l="l" t="t" r="r" b="b"/>
              <a:pathLst>
                <a:path w="33485" h="2207" extrusionOk="0">
                  <a:moveTo>
                    <a:pt x="1104" y="1"/>
                  </a:moveTo>
                  <a:cubicBezTo>
                    <a:pt x="502" y="1"/>
                    <a:pt x="1" y="502"/>
                    <a:pt x="1" y="1103"/>
                  </a:cubicBezTo>
                  <a:cubicBezTo>
                    <a:pt x="1" y="1730"/>
                    <a:pt x="502" y="2206"/>
                    <a:pt x="1104" y="2206"/>
                  </a:cubicBezTo>
                  <a:lnTo>
                    <a:pt x="32382" y="2206"/>
                  </a:lnTo>
                  <a:cubicBezTo>
                    <a:pt x="33009" y="2206"/>
                    <a:pt x="33485" y="1730"/>
                    <a:pt x="33485" y="1103"/>
                  </a:cubicBezTo>
                  <a:cubicBezTo>
                    <a:pt x="33485" y="502"/>
                    <a:pt x="33009" y="1"/>
                    <a:pt x="3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2840967" y="3075958"/>
              <a:ext cx="591345" cy="38976"/>
            </a:xfrm>
            <a:custGeom>
              <a:avLst/>
              <a:gdLst/>
              <a:ahLst/>
              <a:cxnLst/>
              <a:rect l="l" t="t" r="r" b="b"/>
              <a:pathLst>
                <a:path w="33485" h="2207" extrusionOk="0">
                  <a:moveTo>
                    <a:pt x="1104" y="1"/>
                  </a:moveTo>
                  <a:cubicBezTo>
                    <a:pt x="502" y="1"/>
                    <a:pt x="1" y="477"/>
                    <a:pt x="1" y="1104"/>
                  </a:cubicBezTo>
                  <a:cubicBezTo>
                    <a:pt x="1" y="1705"/>
                    <a:pt x="502" y="2206"/>
                    <a:pt x="1104" y="2206"/>
                  </a:cubicBezTo>
                  <a:lnTo>
                    <a:pt x="32382" y="2206"/>
                  </a:lnTo>
                  <a:cubicBezTo>
                    <a:pt x="33009" y="2206"/>
                    <a:pt x="33485" y="1705"/>
                    <a:pt x="33485" y="1104"/>
                  </a:cubicBezTo>
                  <a:cubicBezTo>
                    <a:pt x="33485" y="477"/>
                    <a:pt x="33009" y="1"/>
                    <a:pt x="3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794800" y="2296101"/>
              <a:ext cx="507690" cy="368705"/>
            </a:xfrm>
            <a:custGeom>
              <a:avLst/>
              <a:gdLst/>
              <a:ahLst/>
              <a:cxnLst/>
              <a:rect l="l" t="t" r="r" b="b"/>
              <a:pathLst>
                <a:path w="28748" h="20878" extrusionOk="0">
                  <a:moveTo>
                    <a:pt x="3334" y="0"/>
                  </a:moveTo>
                  <a:cubicBezTo>
                    <a:pt x="1504" y="0"/>
                    <a:pt x="1" y="1479"/>
                    <a:pt x="1" y="3334"/>
                  </a:cubicBezTo>
                  <a:lnTo>
                    <a:pt x="1" y="13033"/>
                  </a:lnTo>
                  <a:cubicBezTo>
                    <a:pt x="1" y="14862"/>
                    <a:pt x="1504" y="16366"/>
                    <a:pt x="3334" y="16366"/>
                  </a:cubicBezTo>
                  <a:lnTo>
                    <a:pt x="24412" y="16366"/>
                  </a:lnTo>
                  <a:lnTo>
                    <a:pt x="28748" y="20878"/>
                  </a:lnTo>
                  <a:lnTo>
                    <a:pt x="28748" y="13033"/>
                  </a:lnTo>
                  <a:lnTo>
                    <a:pt x="28748" y="8020"/>
                  </a:lnTo>
                  <a:lnTo>
                    <a:pt x="28748" y="3334"/>
                  </a:lnTo>
                  <a:cubicBezTo>
                    <a:pt x="28748" y="1479"/>
                    <a:pt x="27244" y="0"/>
                    <a:pt x="253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864733" y="2398334"/>
              <a:ext cx="78357" cy="78357"/>
            </a:xfrm>
            <a:custGeom>
              <a:avLst/>
              <a:gdLst/>
              <a:ahLst/>
              <a:cxnLst/>
              <a:rect l="l" t="t" r="r" b="b"/>
              <a:pathLst>
                <a:path w="4437" h="4437" extrusionOk="0">
                  <a:moveTo>
                    <a:pt x="2231" y="1"/>
                  </a:moveTo>
                  <a:cubicBezTo>
                    <a:pt x="1003" y="1"/>
                    <a:pt x="1" y="1003"/>
                    <a:pt x="1" y="2231"/>
                  </a:cubicBezTo>
                  <a:cubicBezTo>
                    <a:pt x="1" y="3434"/>
                    <a:pt x="1003" y="4437"/>
                    <a:pt x="2231" y="4437"/>
                  </a:cubicBezTo>
                  <a:cubicBezTo>
                    <a:pt x="3459" y="4437"/>
                    <a:pt x="4437" y="3434"/>
                    <a:pt x="4437" y="2231"/>
                  </a:cubicBezTo>
                  <a:cubicBezTo>
                    <a:pt x="4437" y="1003"/>
                    <a:pt x="3459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1009474" y="2398334"/>
              <a:ext cx="78357" cy="78357"/>
            </a:xfrm>
            <a:custGeom>
              <a:avLst/>
              <a:gdLst/>
              <a:ahLst/>
              <a:cxnLst/>
              <a:rect l="l" t="t" r="r" b="b"/>
              <a:pathLst>
                <a:path w="4437" h="4437" extrusionOk="0">
                  <a:moveTo>
                    <a:pt x="2206" y="1"/>
                  </a:moveTo>
                  <a:cubicBezTo>
                    <a:pt x="1003" y="1"/>
                    <a:pt x="0" y="1003"/>
                    <a:pt x="0" y="2231"/>
                  </a:cubicBezTo>
                  <a:cubicBezTo>
                    <a:pt x="0" y="3434"/>
                    <a:pt x="1003" y="4437"/>
                    <a:pt x="2206" y="4437"/>
                  </a:cubicBezTo>
                  <a:cubicBezTo>
                    <a:pt x="3434" y="4437"/>
                    <a:pt x="4436" y="3434"/>
                    <a:pt x="4436" y="2231"/>
                  </a:cubicBezTo>
                  <a:cubicBezTo>
                    <a:pt x="4436" y="1003"/>
                    <a:pt x="3434" y="1"/>
                    <a:pt x="2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1154197" y="2398334"/>
              <a:ext cx="77916" cy="78357"/>
            </a:xfrm>
            <a:custGeom>
              <a:avLst/>
              <a:gdLst/>
              <a:ahLst/>
              <a:cxnLst/>
              <a:rect l="l" t="t" r="r" b="b"/>
              <a:pathLst>
                <a:path w="4412" h="4437" extrusionOk="0">
                  <a:moveTo>
                    <a:pt x="2206" y="1"/>
                  </a:moveTo>
                  <a:cubicBezTo>
                    <a:pt x="978" y="1"/>
                    <a:pt x="1" y="1003"/>
                    <a:pt x="1" y="2231"/>
                  </a:cubicBezTo>
                  <a:cubicBezTo>
                    <a:pt x="1" y="3434"/>
                    <a:pt x="978" y="4437"/>
                    <a:pt x="2206" y="4437"/>
                  </a:cubicBezTo>
                  <a:cubicBezTo>
                    <a:pt x="3434" y="4437"/>
                    <a:pt x="4412" y="3434"/>
                    <a:pt x="4412" y="2231"/>
                  </a:cubicBezTo>
                  <a:cubicBezTo>
                    <a:pt x="4412" y="1003"/>
                    <a:pt x="3434" y="1"/>
                    <a:pt x="2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767061" y="2292993"/>
              <a:ext cx="411195" cy="411655"/>
            </a:xfrm>
            <a:custGeom>
              <a:avLst/>
              <a:gdLst/>
              <a:ahLst/>
              <a:cxnLst/>
              <a:rect l="l" t="t" r="r" b="b"/>
              <a:pathLst>
                <a:path w="23284" h="23310" extrusionOk="0">
                  <a:moveTo>
                    <a:pt x="11655" y="1"/>
                  </a:moveTo>
                  <a:cubicBezTo>
                    <a:pt x="5213" y="1"/>
                    <a:pt x="0" y="5214"/>
                    <a:pt x="0" y="11655"/>
                  </a:cubicBezTo>
                  <a:cubicBezTo>
                    <a:pt x="0" y="18096"/>
                    <a:pt x="5213" y="23309"/>
                    <a:pt x="11655" y="23309"/>
                  </a:cubicBezTo>
                  <a:cubicBezTo>
                    <a:pt x="18071" y="23309"/>
                    <a:pt x="23284" y="18096"/>
                    <a:pt x="23284" y="11655"/>
                  </a:cubicBezTo>
                  <a:cubicBezTo>
                    <a:pt x="23284" y="5214"/>
                    <a:pt x="18071" y="1"/>
                    <a:pt x="116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755105" y="2573166"/>
              <a:ext cx="161130" cy="141209"/>
            </a:xfrm>
            <a:custGeom>
              <a:avLst/>
              <a:gdLst/>
              <a:ahLst/>
              <a:cxnLst/>
              <a:rect l="l" t="t" r="r" b="b"/>
              <a:pathLst>
                <a:path w="9124" h="7996" extrusionOk="0">
                  <a:moveTo>
                    <a:pt x="3409" y="1"/>
                  </a:moveTo>
                  <a:lnTo>
                    <a:pt x="1" y="7996"/>
                  </a:lnTo>
                  <a:lnTo>
                    <a:pt x="1" y="7996"/>
                  </a:lnTo>
                  <a:lnTo>
                    <a:pt x="9124" y="3810"/>
                  </a:lnTo>
                  <a:lnTo>
                    <a:pt x="3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2867086" y="2425777"/>
              <a:ext cx="51797" cy="185907"/>
            </a:xfrm>
            <a:custGeom>
              <a:avLst/>
              <a:gdLst/>
              <a:ahLst/>
              <a:cxnLst/>
              <a:rect l="l" t="t" r="r" b="b"/>
              <a:pathLst>
                <a:path w="2933" h="10527" extrusionOk="0">
                  <a:moveTo>
                    <a:pt x="1128" y="1"/>
                  </a:moveTo>
                  <a:cubicBezTo>
                    <a:pt x="502" y="1"/>
                    <a:pt x="1" y="502"/>
                    <a:pt x="1" y="1128"/>
                  </a:cubicBezTo>
                  <a:lnTo>
                    <a:pt x="1" y="9399"/>
                  </a:lnTo>
                  <a:cubicBezTo>
                    <a:pt x="1" y="10026"/>
                    <a:pt x="502" y="10527"/>
                    <a:pt x="1128" y="10527"/>
                  </a:cubicBezTo>
                  <a:lnTo>
                    <a:pt x="1805" y="10527"/>
                  </a:lnTo>
                  <a:cubicBezTo>
                    <a:pt x="2432" y="10527"/>
                    <a:pt x="2933" y="10026"/>
                    <a:pt x="2933" y="9399"/>
                  </a:cubicBezTo>
                  <a:lnTo>
                    <a:pt x="2933" y="1128"/>
                  </a:lnTo>
                  <a:cubicBezTo>
                    <a:pt x="2933" y="502"/>
                    <a:pt x="2432" y="1"/>
                    <a:pt x="18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936578" y="2361160"/>
              <a:ext cx="158022" cy="250525"/>
            </a:xfrm>
            <a:custGeom>
              <a:avLst/>
              <a:gdLst/>
              <a:ahLst/>
              <a:cxnLst/>
              <a:rect l="l" t="t" r="r" b="b"/>
              <a:pathLst>
                <a:path w="8948" h="14186" extrusionOk="0">
                  <a:moveTo>
                    <a:pt x="1103" y="0"/>
                  </a:moveTo>
                  <a:cubicBezTo>
                    <a:pt x="502" y="0"/>
                    <a:pt x="0" y="502"/>
                    <a:pt x="0" y="1128"/>
                  </a:cubicBezTo>
                  <a:lnTo>
                    <a:pt x="0" y="13058"/>
                  </a:lnTo>
                  <a:cubicBezTo>
                    <a:pt x="0" y="13685"/>
                    <a:pt x="502" y="14186"/>
                    <a:pt x="1103" y="14186"/>
                  </a:cubicBezTo>
                  <a:lnTo>
                    <a:pt x="7444" y="14186"/>
                  </a:lnTo>
                  <a:cubicBezTo>
                    <a:pt x="7995" y="14186"/>
                    <a:pt x="8447" y="13735"/>
                    <a:pt x="8447" y="13183"/>
                  </a:cubicBezTo>
                  <a:lnTo>
                    <a:pt x="8447" y="12557"/>
                  </a:lnTo>
                  <a:cubicBezTo>
                    <a:pt x="8447" y="12056"/>
                    <a:pt x="8096" y="11655"/>
                    <a:pt x="7620" y="11579"/>
                  </a:cubicBezTo>
                  <a:lnTo>
                    <a:pt x="7620" y="11554"/>
                  </a:lnTo>
                  <a:lnTo>
                    <a:pt x="7945" y="11554"/>
                  </a:lnTo>
                  <a:cubicBezTo>
                    <a:pt x="8497" y="11554"/>
                    <a:pt x="8948" y="11103"/>
                    <a:pt x="8948" y="10527"/>
                  </a:cubicBezTo>
                  <a:lnTo>
                    <a:pt x="8948" y="9925"/>
                  </a:lnTo>
                  <a:cubicBezTo>
                    <a:pt x="8948" y="9374"/>
                    <a:pt x="8497" y="8923"/>
                    <a:pt x="7945" y="8923"/>
                  </a:cubicBezTo>
                  <a:cubicBezTo>
                    <a:pt x="8497" y="8923"/>
                    <a:pt x="8948" y="8472"/>
                    <a:pt x="8948" y="7895"/>
                  </a:cubicBezTo>
                  <a:lnTo>
                    <a:pt x="8948" y="7294"/>
                  </a:lnTo>
                  <a:cubicBezTo>
                    <a:pt x="8948" y="6742"/>
                    <a:pt x="8497" y="6291"/>
                    <a:pt x="7945" y="6291"/>
                  </a:cubicBezTo>
                  <a:lnTo>
                    <a:pt x="7670" y="6291"/>
                  </a:lnTo>
                  <a:cubicBezTo>
                    <a:pt x="8146" y="6191"/>
                    <a:pt x="8522" y="5790"/>
                    <a:pt x="8522" y="5289"/>
                  </a:cubicBezTo>
                  <a:lnTo>
                    <a:pt x="8522" y="4687"/>
                  </a:lnTo>
                  <a:cubicBezTo>
                    <a:pt x="8522" y="4111"/>
                    <a:pt x="8046" y="3660"/>
                    <a:pt x="7494" y="3660"/>
                  </a:cubicBezTo>
                  <a:lnTo>
                    <a:pt x="2908" y="3660"/>
                  </a:lnTo>
                  <a:lnTo>
                    <a:pt x="2908" y="1128"/>
                  </a:lnTo>
                  <a:cubicBezTo>
                    <a:pt x="2908" y="502"/>
                    <a:pt x="2406" y="0"/>
                    <a:pt x="17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025090" y="1692825"/>
              <a:ext cx="467425" cy="467407"/>
            </a:xfrm>
            <a:custGeom>
              <a:avLst/>
              <a:gdLst/>
              <a:ahLst/>
              <a:cxnLst/>
              <a:rect l="l" t="t" r="r" b="b"/>
              <a:pathLst>
                <a:path w="26468" h="26467" extrusionOk="0">
                  <a:moveTo>
                    <a:pt x="13234" y="1"/>
                  </a:moveTo>
                  <a:cubicBezTo>
                    <a:pt x="5916" y="1"/>
                    <a:pt x="1" y="5915"/>
                    <a:pt x="1" y="13234"/>
                  </a:cubicBezTo>
                  <a:cubicBezTo>
                    <a:pt x="1" y="20527"/>
                    <a:pt x="5916" y="26467"/>
                    <a:pt x="13234" y="26467"/>
                  </a:cubicBezTo>
                  <a:cubicBezTo>
                    <a:pt x="20527" y="26467"/>
                    <a:pt x="26467" y="20527"/>
                    <a:pt x="26467" y="13234"/>
                  </a:cubicBezTo>
                  <a:cubicBezTo>
                    <a:pt x="26467" y="5915"/>
                    <a:pt x="20527" y="1"/>
                    <a:pt x="13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011386" y="2011054"/>
              <a:ext cx="183258" cy="159805"/>
            </a:xfrm>
            <a:custGeom>
              <a:avLst/>
              <a:gdLst/>
              <a:ahLst/>
              <a:cxnLst/>
              <a:rect l="l" t="t" r="r" b="b"/>
              <a:pathLst>
                <a:path w="10377" h="9049" extrusionOk="0">
                  <a:moveTo>
                    <a:pt x="3885" y="1"/>
                  </a:moveTo>
                  <a:lnTo>
                    <a:pt x="0" y="9048"/>
                  </a:lnTo>
                  <a:lnTo>
                    <a:pt x="10376" y="4312"/>
                  </a:lnTo>
                  <a:lnTo>
                    <a:pt x="38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130890" y="1788435"/>
              <a:ext cx="249200" cy="238587"/>
            </a:xfrm>
            <a:custGeom>
              <a:avLst/>
              <a:gdLst/>
              <a:ahLst/>
              <a:cxnLst/>
              <a:rect l="l" t="t" r="r" b="b"/>
              <a:pathLst>
                <a:path w="14111" h="13510" extrusionOk="0">
                  <a:moveTo>
                    <a:pt x="7143" y="0"/>
                  </a:moveTo>
                  <a:lnTo>
                    <a:pt x="4887" y="4386"/>
                  </a:lnTo>
                  <a:lnTo>
                    <a:pt x="0" y="5038"/>
                  </a:lnTo>
                  <a:lnTo>
                    <a:pt x="3484" y="8522"/>
                  </a:lnTo>
                  <a:lnTo>
                    <a:pt x="2581" y="13359"/>
                  </a:lnTo>
                  <a:lnTo>
                    <a:pt x="6967" y="11153"/>
                  </a:lnTo>
                  <a:lnTo>
                    <a:pt x="11303" y="13509"/>
                  </a:lnTo>
                  <a:lnTo>
                    <a:pt x="10526" y="8622"/>
                  </a:lnTo>
                  <a:lnTo>
                    <a:pt x="14110" y="5238"/>
                  </a:lnTo>
                  <a:lnTo>
                    <a:pt x="9248" y="4461"/>
                  </a:lnTo>
                  <a:lnTo>
                    <a:pt x="7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314130" y="2254053"/>
              <a:ext cx="376229" cy="366939"/>
            </a:xfrm>
            <a:custGeom>
              <a:avLst/>
              <a:gdLst/>
              <a:ahLst/>
              <a:cxnLst/>
              <a:rect l="l" t="t" r="r" b="b"/>
              <a:pathLst>
                <a:path w="21304" h="20778" extrusionOk="0">
                  <a:moveTo>
                    <a:pt x="7394" y="0"/>
                  </a:moveTo>
                  <a:cubicBezTo>
                    <a:pt x="5288" y="677"/>
                    <a:pt x="3383" y="2030"/>
                    <a:pt x="2080" y="3835"/>
                  </a:cubicBezTo>
                  <a:lnTo>
                    <a:pt x="6441" y="7043"/>
                  </a:lnTo>
                  <a:cubicBezTo>
                    <a:pt x="7093" y="6166"/>
                    <a:pt x="8020" y="5489"/>
                    <a:pt x="9073" y="5163"/>
                  </a:cubicBezTo>
                  <a:lnTo>
                    <a:pt x="7394" y="0"/>
                  </a:lnTo>
                  <a:close/>
                  <a:moveTo>
                    <a:pt x="13985" y="25"/>
                  </a:moveTo>
                  <a:lnTo>
                    <a:pt x="12281" y="5163"/>
                  </a:lnTo>
                  <a:cubicBezTo>
                    <a:pt x="13333" y="5514"/>
                    <a:pt x="14261" y="6191"/>
                    <a:pt x="14887" y="7068"/>
                  </a:cubicBezTo>
                  <a:lnTo>
                    <a:pt x="19298" y="3885"/>
                  </a:lnTo>
                  <a:cubicBezTo>
                    <a:pt x="17995" y="2080"/>
                    <a:pt x="16090" y="702"/>
                    <a:pt x="13985" y="25"/>
                  </a:cubicBezTo>
                  <a:close/>
                  <a:moveTo>
                    <a:pt x="5439" y="10101"/>
                  </a:moveTo>
                  <a:lnTo>
                    <a:pt x="0" y="10126"/>
                  </a:lnTo>
                  <a:cubicBezTo>
                    <a:pt x="0" y="12406"/>
                    <a:pt x="702" y="14562"/>
                    <a:pt x="2055" y="16391"/>
                  </a:cubicBezTo>
                  <a:lnTo>
                    <a:pt x="6441" y="13208"/>
                  </a:lnTo>
                  <a:cubicBezTo>
                    <a:pt x="5790" y="12306"/>
                    <a:pt x="5439" y="11253"/>
                    <a:pt x="5439" y="10126"/>
                  </a:cubicBezTo>
                  <a:lnTo>
                    <a:pt x="5439" y="10101"/>
                  </a:lnTo>
                  <a:close/>
                  <a:moveTo>
                    <a:pt x="15890" y="10151"/>
                  </a:moveTo>
                  <a:cubicBezTo>
                    <a:pt x="15890" y="11253"/>
                    <a:pt x="15539" y="12331"/>
                    <a:pt x="14887" y="13208"/>
                  </a:cubicBezTo>
                  <a:lnTo>
                    <a:pt x="19273" y="16416"/>
                  </a:lnTo>
                  <a:cubicBezTo>
                    <a:pt x="20602" y="14587"/>
                    <a:pt x="21303" y="12431"/>
                    <a:pt x="21303" y="10151"/>
                  </a:cubicBezTo>
                  <a:close/>
                  <a:moveTo>
                    <a:pt x="9048" y="15113"/>
                  </a:moveTo>
                  <a:lnTo>
                    <a:pt x="7368" y="20276"/>
                  </a:lnTo>
                  <a:cubicBezTo>
                    <a:pt x="8421" y="20602"/>
                    <a:pt x="9549" y="20777"/>
                    <a:pt x="10652" y="20777"/>
                  </a:cubicBezTo>
                  <a:cubicBezTo>
                    <a:pt x="11780" y="20777"/>
                    <a:pt x="12882" y="20627"/>
                    <a:pt x="13935" y="20276"/>
                  </a:cubicBezTo>
                  <a:lnTo>
                    <a:pt x="12281" y="15113"/>
                  </a:lnTo>
                  <a:cubicBezTo>
                    <a:pt x="11754" y="15276"/>
                    <a:pt x="11203" y="15357"/>
                    <a:pt x="10655" y="15357"/>
                  </a:cubicBezTo>
                  <a:cubicBezTo>
                    <a:pt x="10107" y="15357"/>
                    <a:pt x="9561" y="15276"/>
                    <a:pt x="9048" y="151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357502" y="2288137"/>
              <a:ext cx="289924" cy="289924"/>
            </a:xfrm>
            <a:custGeom>
              <a:avLst/>
              <a:gdLst/>
              <a:ahLst/>
              <a:cxnLst/>
              <a:rect l="l" t="t" r="r" b="b"/>
              <a:pathLst>
                <a:path w="16417" h="16417" extrusionOk="0">
                  <a:moveTo>
                    <a:pt x="8196" y="4160"/>
                  </a:moveTo>
                  <a:cubicBezTo>
                    <a:pt x="10426" y="4160"/>
                    <a:pt x="12256" y="5990"/>
                    <a:pt x="12256" y="8196"/>
                  </a:cubicBezTo>
                  <a:cubicBezTo>
                    <a:pt x="12256" y="10426"/>
                    <a:pt x="10426" y="12256"/>
                    <a:pt x="8196" y="12256"/>
                  </a:cubicBezTo>
                  <a:cubicBezTo>
                    <a:pt x="5990" y="12256"/>
                    <a:pt x="4161" y="10426"/>
                    <a:pt x="4161" y="8196"/>
                  </a:cubicBezTo>
                  <a:cubicBezTo>
                    <a:pt x="4161" y="5990"/>
                    <a:pt x="5990" y="4160"/>
                    <a:pt x="8196" y="4160"/>
                  </a:cubicBezTo>
                  <a:close/>
                  <a:moveTo>
                    <a:pt x="8196" y="0"/>
                  </a:moveTo>
                  <a:cubicBezTo>
                    <a:pt x="3684" y="0"/>
                    <a:pt x="0" y="3684"/>
                    <a:pt x="0" y="8196"/>
                  </a:cubicBezTo>
                  <a:cubicBezTo>
                    <a:pt x="0" y="12732"/>
                    <a:pt x="3684" y="16416"/>
                    <a:pt x="8196" y="16416"/>
                  </a:cubicBezTo>
                  <a:cubicBezTo>
                    <a:pt x="12732" y="16416"/>
                    <a:pt x="16416" y="12732"/>
                    <a:pt x="16416" y="8196"/>
                  </a:cubicBezTo>
                  <a:cubicBezTo>
                    <a:pt x="16416" y="3684"/>
                    <a:pt x="12732" y="0"/>
                    <a:pt x="8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1796418" y="1220125"/>
              <a:ext cx="1477453" cy="374021"/>
            </a:xfrm>
            <a:custGeom>
              <a:avLst/>
              <a:gdLst/>
              <a:ahLst/>
              <a:cxnLst/>
              <a:rect l="l" t="t" r="r" b="b"/>
              <a:pathLst>
                <a:path w="83661" h="21179" extrusionOk="0">
                  <a:moveTo>
                    <a:pt x="3159" y="1"/>
                  </a:moveTo>
                  <a:cubicBezTo>
                    <a:pt x="1404" y="1"/>
                    <a:pt x="1" y="1404"/>
                    <a:pt x="1" y="3158"/>
                  </a:cubicBezTo>
                  <a:lnTo>
                    <a:pt x="1" y="18021"/>
                  </a:lnTo>
                  <a:cubicBezTo>
                    <a:pt x="1" y="19750"/>
                    <a:pt x="1404" y="21179"/>
                    <a:pt x="3159" y="21179"/>
                  </a:cubicBezTo>
                  <a:lnTo>
                    <a:pt x="80502" y="21179"/>
                  </a:lnTo>
                  <a:cubicBezTo>
                    <a:pt x="82257" y="21179"/>
                    <a:pt x="83660" y="19750"/>
                    <a:pt x="83660" y="18021"/>
                  </a:cubicBezTo>
                  <a:lnTo>
                    <a:pt x="83660" y="3158"/>
                  </a:lnTo>
                  <a:cubicBezTo>
                    <a:pt x="83660" y="1404"/>
                    <a:pt x="82257" y="1"/>
                    <a:pt x="80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182817" y="1334755"/>
              <a:ext cx="183258" cy="174852"/>
            </a:xfrm>
            <a:custGeom>
              <a:avLst/>
              <a:gdLst/>
              <a:ahLst/>
              <a:cxnLst/>
              <a:rect l="l" t="t" r="r" b="b"/>
              <a:pathLst>
                <a:path w="10377" h="9901" extrusionOk="0">
                  <a:moveTo>
                    <a:pt x="5264" y="1"/>
                  </a:moveTo>
                  <a:lnTo>
                    <a:pt x="3610" y="3209"/>
                  </a:lnTo>
                  <a:lnTo>
                    <a:pt x="1" y="3685"/>
                  </a:lnTo>
                  <a:lnTo>
                    <a:pt x="2557" y="6241"/>
                  </a:lnTo>
                  <a:lnTo>
                    <a:pt x="1905" y="9800"/>
                  </a:lnTo>
                  <a:lnTo>
                    <a:pt x="5138" y="8171"/>
                  </a:lnTo>
                  <a:lnTo>
                    <a:pt x="8321" y="9901"/>
                  </a:lnTo>
                  <a:lnTo>
                    <a:pt x="7745" y="6317"/>
                  </a:lnTo>
                  <a:lnTo>
                    <a:pt x="10377" y="3835"/>
                  </a:lnTo>
                  <a:lnTo>
                    <a:pt x="6818" y="3259"/>
                  </a:lnTo>
                  <a:lnTo>
                    <a:pt x="52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2397032" y="1334755"/>
              <a:ext cx="182816" cy="174852"/>
            </a:xfrm>
            <a:custGeom>
              <a:avLst/>
              <a:gdLst/>
              <a:ahLst/>
              <a:cxnLst/>
              <a:rect l="l" t="t" r="r" b="b"/>
              <a:pathLst>
                <a:path w="10352" h="9901" extrusionOk="0">
                  <a:moveTo>
                    <a:pt x="5239" y="1"/>
                  </a:moveTo>
                  <a:lnTo>
                    <a:pt x="3585" y="3209"/>
                  </a:lnTo>
                  <a:lnTo>
                    <a:pt x="1" y="3685"/>
                  </a:lnTo>
                  <a:lnTo>
                    <a:pt x="2532" y="6241"/>
                  </a:lnTo>
                  <a:lnTo>
                    <a:pt x="1881" y="9800"/>
                  </a:lnTo>
                  <a:lnTo>
                    <a:pt x="5114" y="8171"/>
                  </a:lnTo>
                  <a:lnTo>
                    <a:pt x="8297" y="9901"/>
                  </a:lnTo>
                  <a:lnTo>
                    <a:pt x="7720" y="6317"/>
                  </a:lnTo>
                  <a:lnTo>
                    <a:pt x="10352" y="3835"/>
                  </a:lnTo>
                  <a:lnTo>
                    <a:pt x="6793" y="3259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610823" y="1334755"/>
              <a:ext cx="182816" cy="174852"/>
            </a:xfrm>
            <a:custGeom>
              <a:avLst/>
              <a:gdLst/>
              <a:ahLst/>
              <a:cxnLst/>
              <a:rect l="l" t="t" r="r" b="b"/>
              <a:pathLst>
                <a:path w="10352" h="9901" extrusionOk="0">
                  <a:moveTo>
                    <a:pt x="5238" y="1"/>
                  </a:moveTo>
                  <a:lnTo>
                    <a:pt x="3584" y="3209"/>
                  </a:lnTo>
                  <a:lnTo>
                    <a:pt x="0" y="3685"/>
                  </a:lnTo>
                  <a:lnTo>
                    <a:pt x="2557" y="6241"/>
                  </a:lnTo>
                  <a:lnTo>
                    <a:pt x="1880" y="9800"/>
                  </a:lnTo>
                  <a:lnTo>
                    <a:pt x="5113" y="8171"/>
                  </a:lnTo>
                  <a:lnTo>
                    <a:pt x="8296" y="9901"/>
                  </a:lnTo>
                  <a:lnTo>
                    <a:pt x="7720" y="6317"/>
                  </a:lnTo>
                  <a:lnTo>
                    <a:pt x="10351" y="3835"/>
                  </a:lnTo>
                  <a:lnTo>
                    <a:pt x="6792" y="3259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2824597" y="1334755"/>
              <a:ext cx="183258" cy="174852"/>
            </a:xfrm>
            <a:custGeom>
              <a:avLst/>
              <a:gdLst/>
              <a:ahLst/>
              <a:cxnLst/>
              <a:rect l="l" t="t" r="r" b="b"/>
              <a:pathLst>
                <a:path w="10377" h="9901" extrusionOk="0">
                  <a:moveTo>
                    <a:pt x="5239" y="1"/>
                  </a:moveTo>
                  <a:lnTo>
                    <a:pt x="3585" y="3209"/>
                  </a:lnTo>
                  <a:lnTo>
                    <a:pt x="1" y="3685"/>
                  </a:lnTo>
                  <a:lnTo>
                    <a:pt x="2557" y="6241"/>
                  </a:lnTo>
                  <a:lnTo>
                    <a:pt x="1880" y="9800"/>
                  </a:lnTo>
                  <a:lnTo>
                    <a:pt x="5113" y="8171"/>
                  </a:lnTo>
                  <a:lnTo>
                    <a:pt x="8296" y="9901"/>
                  </a:lnTo>
                  <a:lnTo>
                    <a:pt x="7745" y="6317"/>
                  </a:lnTo>
                  <a:lnTo>
                    <a:pt x="10377" y="3835"/>
                  </a:lnTo>
                  <a:lnTo>
                    <a:pt x="6793" y="3259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3038370" y="1334755"/>
              <a:ext cx="183258" cy="174852"/>
            </a:xfrm>
            <a:custGeom>
              <a:avLst/>
              <a:gdLst/>
              <a:ahLst/>
              <a:cxnLst/>
              <a:rect l="l" t="t" r="r" b="b"/>
              <a:pathLst>
                <a:path w="10377" h="9901" extrusionOk="0">
                  <a:moveTo>
                    <a:pt x="5239" y="1"/>
                  </a:moveTo>
                  <a:lnTo>
                    <a:pt x="3585" y="3209"/>
                  </a:lnTo>
                  <a:lnTo>
                    <a:pt x="1" y="3685"/>
                  </a:lnTo>
                  <a:lnTo>
                    <a:pt x="2557" y="6241"/>
                  </a:lnTo>
                  <a:lnTo>
                    <a:pt x="1881" y="9800"/>
                  </a:lnTo>
                  <a:lnTo>
                    <a:pt x="5114" y="8171"/>
                  </a:lnTo>
                  <a:lnTo>
                    <a:pt x="8297" y="9901"/>
                  </a:lnTo>
                  <a:lnTo>
                    <a:pt x="7745" y="6317"/>
                  </a:lnTo>
                  <a:lnTo>
                    <a:pt x="10377" y="3835"/>
                  </a:lnTo>
                  <a:lnTo>
                    <a:pt x="6793" y="3259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1892912" y="1455142"/>
              <a:ext cx="199629" cy="199646"/>
            </a:xfrm>
            <a:custGeom>
              <a:avLst/>
              <a:gdLst/>
              <a:ahLst/>
              <a:cxnLst/>
              <a:rect l="l" t="t" r="r" b="b"/>
              <a:pathLst>
                <a:path w="11304" h="11305" extrusionOk="0">
                  <a:moveTo>
                    <a:pt x="5640" y="1"/>
                  </a:moveTo>
                  <a:cubicBezTo>
                    <a:pt x="2532" y="1"/>
                    <a:pt x="0" y="2532"/>
                    <a:pt x="0" y="5640"/>
                  </a:cubicBezTo>
                  <a:cubicBezTo>
                    <a:pt x="0" y="8773"/>
                    <a:pt x="2532" y="11304"/>
                    <a:pt x="5640" y="11304"/>
                  </a:cubicBezTo>
                  <a:cubicBezTo>
                    <a:pt x="8772" y="11304"/>
                    <a:pt x="11304" y="8773"/>
                    <a:pt x="11304" y="5640"/>
                  </a:cubicBezTo>
                  <a:cubicBezTo>
                    <a:pt x="11304" y="2532"/>
                    <a:pt x="8772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1921680" y="1303779"/>
              <a:ext cx="141651" cy="141651"/>
            </a:xfrm>
            <a:custGeom>
              <a:avLst/>
              <a:gdLst/>
              <a:ahLst/>
              <a:cxnLst/>
              <a:rect l="l" t="t" r="r" b="b"/>
              <a:pathLst>
                <a:path w="8021" h="8021" extrusionOk="0">
                  <a:moveTo>
                    <a:pt x="4011" y="0"/>
                  </a:moveTo>
                  <a:cubicBezTo>
                    <a:pt x="1805" y="0"/>
                    <a:pt x="0" y="1805"/>
                    <a:pt x="0" y="4010"/>
                  </a:cubicBezTo>
                  <a:cubicBezTo>
                    <a:pt x="0" y="6241"/>
                    <a:pt x="1805" y="8021"/>
                    <a:pt x="4011" y="8021"/>
                  </a:cubicBezTo>
                  <a:cubicBezTo>
                    <a:pt x="6241" y="8021"/>
                    <a:pt x="8021" y="6241"/>
                    <a:pt x="8021" y="4010"/>
                  </a:cubicBezTo>
                  <a:cubicBezTo>
                    <a:pt x="8021" y="1805"/>
                    <a:pt x="6241" y="0"/>
                    <a:pt x="4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1853513" y="1265263"/>
              <a:ext cx="278428" cy="278869"/>
            </a:xfrm>
            <a:custGeom>
              <a:avLst/>
              <a:gdLst/>
              <a:ahLst/>
              <a:cxnLst/>
              <a:rect l="l" t="t" r="r" b="b"/>
              <a:pathLst>
                <a:path w="15766" h="15791" fill="none" extrusionOk="0">
                  <a:moveTo>
                    <a:pt x="1" y="7896"/>
                  </a:moveTo>
                  <a:cubicBezTo>
                    <a:pt x="1" y="12257"/>
                    <a:pt x="3510" y="15791"/>
                    <a:pt x="7871" y="15791"/>
                  </a:cubicBezTo>
                  <a:cubicBezTo>
                    <a:pt x="12231" y="15791"/>
                    <a:pt x="15765" y="12257"/>
                    <a:pt x="15765" y="7896"/>
                  </a:cubicBezTo>
                  <a:cubicBezTo>
                    <a:pt x="15765" y="3535"/>
                    <a:pt x="12231" y="1"/>
                    <a:pt x="7871" y="1"/>
                  </a:cubicBezTo>
                  <a:cubicBezTo>
                    <a:pt x="3510" y="1"/>
                    <a:pt x="1" y="3535"/>
                    <a:pt x="1" y="7896"/>
                  </a:cubicBezTo>
                  <a:close/>
                </a:path>
              </a:pathLst>
            </a:custGeom>
            <a:noFill/>
            <a:ln w="10025" cap="flat" cmpd="sng">
              <a:solidFill>
                <a:srgbClr val="FFFFFF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200530" y="1284301"/>
              <a:ext cx="584687" cy="23929"/>
            </a:xfrm>
            <a:custGeom>
              <a:avLst/>
              <a:gdLst/>
              <a:ahLst/>
              <a:cxnLst/>
              <a:rect l="l" t="t" r="r" b="b"/>
              <a:pathLst>
                <a:path w="33108" h="1355" extrusionOk="0">
                  <a:moveTo>
                    <a:pt x="677" y="1"/>
                  </a:moveTo>
                  <a:cubicBezTo>
                    <a:pt x="301" y="1"/>
                    <a:pt x="0" y="301"/>
                    <a:pt x="0" y="677"/>
                  </a:cubicBezTo>
                  <a:cubicBezTo>
                    <a:pt x="0" y="1053"/>
                    <a:pt x="301" y="1354"/>
                    <a:pt x="677" y="1354"/>
                  </a:cubicBezTo>
                  <a:lnTo>
                    <a:pt x="32431" y="1354"/>
                  </a:lnTo>
                  <a:cubicBezTo>
                    <a:pt x="32782" y="1354"/>
                    <a:pt x="33108" y="1053"/>
                    <a:pt x="33108" y="677"/>
                  </a:cubicBezTo>
                  <a:cubicBezTo>
                    <a:pt x="33108" y="301"/>
                    <a:pt x="32782" y="1"/>
                    <a:pt x="32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99396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7044381" y="1390980"/>
            <a:ext cx="2099619" cy="1809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Schema diagram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0F6682-1F9B-3083-B422-AF7D1D78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478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36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2838141" y="2285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Schema diagram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78E78-7B93-22D3-D1F6-497B2A8B5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627" y="0"/>
            <a:ext cx="49486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43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2053281" y="213012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Schema diagram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B8987-CC61-0323-E1D3-DFF6189C9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025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2529066" y="1038369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Schema Table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7F2720-FA3C-48CE-5980-237173FA6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74" y="2079740"/>
            <a:ext cx="5920053" cy="290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Introduction to Neuromarketing</a:t>
            </a:r>
            <a:endParaRPr dirty="0"/>
          </a:p>
        </p:txBody>
      </p:sp>
      <p:sp>
        <p:nvSpPr>
          <p:cNvPr id="488" name="Google Shape;488;p22"/>
          <p:cNvSpPr/>
          <p:nvPr/>
        </p:nvSpPr>
        <p:spPr>
          <a:xfrm>
            <a:off x="4444487" y="1121118"/>
            <a:ext cx="3749648" cy="1098490"/>
          </a:xfrm>
          <a:prstGeom prst="roundRect">
            <a:avLst>
              <a:gd name="adj" fmla="val 16667"/>
            </a:avLst>
          </a:prstGeom>
          <a:solidFill>
            <a:srgbClr val="7BA3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Neuromarketing is a field that applies neuroscientific methods to analyze and understand human behavior in relation to markets and marketing exchanges.</a:t>
            </a:r>
            <a:endParaRPr lang="en-IN" sz="16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90" name="Google Shape;490;p22"/>
          <p:cNvSpPr/>
          <p:nvPr/>
        </p:nvSpPr>
        <p:spPr>
          <a:xfrm>
            <a:off x="4406373" y="3616094"/>
            <a:ext cx="3787762" cy="976688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Purpose: To uncover the subconscious responses and decision-making processes of consumers</a:t>
            </a:r>
            <a:endParaRPr sz="16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05" name="Google Shape;505;p22"/>
          <p:cNvSpPr/>
          <p:nvPr/>
        </p:nvSpPr>
        <p:spPr>
          <a:xfrm>
            <a:off x="1977963" y="2557900"/>
            <a:ext cx="556200" cy="556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6" name="Google Shape;506;p22"/>
          <p:cNvCxnSpPr>
            <a:cxnSpLocks/>
            <a:stCxn id="505" idx="0"/>
          </p:cNvCxnSpPr>
          <p:nvPr/>
        </p:nvCxnSpPr>
        <p:spPr>
          <a:xfrm rot="-5400000">
            <a:off x="2713863" y="934000"/>
            <a:ext cx="1166100" cy="2081700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7" name="Google Shape;507;p22"/>
          <p:cNvCxnSpPr>
            <a:cxnSpLocks/>
            <a:stCxn id="505" idx="4"/>
          </p:cNvCxnSpPr>
          <p:nvPr/>
        </p:nvCxnSpPr>
        <p:spPr>
          <a:xfrm rot="-5400000" flipH="1">
            <a:off x="2934513" y="2435650"/>
            <a:ext cx="724800" cy="2081700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508" name="Google Shape;508;p22"/>
          <p:cNvGrpSpPr/>
          <p:nvPr/>
        </p:nvGrpSpPr>
        <p:grpSpPr>
          <a:xfrm>
            <a:off x="457194" y="1805707"/>
            <a:ext cx="3409819" cy="2475528"/>
            <a:chOff x="635725" y="2153025"/>
            <a:chExt cx="2142250" cy="1555175"/>
          </a:xfrm>
        </p:grpSpPr>
        <p:sp>
          <p:nvSpPr>
            <p:cNvPr id="509" name="Google Shape;509;p22"/>
            <p:cNvSpPr/>
            <p:nvPr/>
          </p:nvSpPr>
          <p:spPr>
            <a:xfrm>
              <a:off x="1368800" y="3363550"/>
              <a:ext cx="398525" cy="242525"/>
            </a:xfrm>
            <a:custGeom>
              <a:avLst/>
              <a:gdLst/>
              <a:ahLst/>
              <a:cxnLst/>
              <a:rect l="l" t="t" r="r" b="b"/>
              <a:pathLst>
                <a:path w="15941" h="9701" extrusionOk="0">
                  <a:moveTo>
                    <a:pt x="2833" y="1"/>
                  </a:moveTo>
                  <a:lnTo>
                    <a:pt x="452" y="6943"/>
                  </a:lnTo>
                  <a:cubicBezTo>
                    <a:pt x="1" y="8297"/>
                    <a:pt x="1003" y="9700"/>
                    <a:pt x="2432" y="9700"/>
                  </a:cubicBezTo>
                  <a:lnTo>
                    <a:pt x="15941" y="9700"/>
                  </a:lnTo>
                  <a:lnTo>
                    <a:pt x="15941" y="8322"/>
                  </a:lnTo>
                  <a:lnTo>
                    <a:pt x="6241" y="8322"/>
                  </a:lnTo>
                  <a:lnTo>
                    <a:pt x="8798" y="302"/>
                  </a:lnTo>
                  <a:lnTo>
                    <a:pt x="28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796750" y="2335350"/>
              <a:ext cx="1483100" cy="1054550"/>
            </a:xfrm>
            <a:custGeom>
              <a:avLst/>
              <a:gdLst/>
              <a:ahLst/>
              <a:cxnLst/>
              <a:rect l="l" t="t" r="r" b="b"/>
              <a:pathLst>
                <a:path w="59324" h="42182" extrusionOk="0">
                  <a:moveTo>
                    <a:pt x="1679" y="1"/>
                  </a:moveTo>
                  <a:cubicBezTo>
                    <a:pt x="752" y="1"/>
                    <a:pt x="0" y="753"/>
                    <a:pt x="0" y="1680"/>
                  </a:cubicBezTo>
                  <a:lnTo>
                    <a:pt x="0" y="42181"/>
                  </a:lnTo>
                  <a:lnTo>
                    <a:pt x="59324" y="42181"/>
                  </a:lnTo>
                  <a:lnTo>
                    <a:pt x="59324" y="1680"/>
                  </a:lnTo>
                  <a:cubicBezTo>
                    <a:pt x="59324" y="753"/>
                    <a:pt x="58572" y="1"/>
                    <a:pt x="57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2"/>
            <p:cNvSpPr/>
            <p:nvPr/>
          </p:nvSpPr>
          <p:spPr>
            <a:xfrm>
              <a:off x="880700" y="2418700"/>
              <a:ext cx="1325850" cy="830225"/>
            </a:xfrm>
            <a:custGeom>
              <a:avLst/>
              <a:gdLst/>
              <a:ahLst/>
              <a:cxnLst/>
              <a:rect l="l" t="t" r="r" b="b"/>
              <a:pathLst>
                <a:path w="53034" h="33209" extrusionOk="0">
                  <a:moveTo>
                    <a:pt x="1" y="0"/>
                  </a:moveTo>
                  <a:lnTo>
                    <a:pt x="1" y="33208"/>
                  </a:lnTo>
                  <a:lnTo>
                    <a:pt x="53034" y="33208"/>
                  </a:lnTo>
                  <a:lnTo>
                    <a:pt x="53034" y="0"/>
                  </a:ln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1496625" y="3261425"/>
              <a:ext cx="115300" cy="115325"/>
            </a:xfrm>
            <a:custGeom>
              <a:avLst/>
              <a:gdLst/>
              <a:ahLst/>
              <a:cxnLst/>
              <a:rect l="l" t="t" r="r" b="b"/>
              <a:pathLst>
                <a:path w="4612" h="4613" fill="none" extrusionOk="0">
                  <a:moveTo>
                    <a:pt x="3810" y="803"/>
                  </a:moveTo>
                  <a:cubicBezTo>
                    <a:pt x="4612" y="1630"/>
                    <a:pt x="4612" y="2958"/>
                    <a:pt x="3810" y="3785"/>
                  </a:cubicBezTo>
                  <a:cubicBezTo>
                    <a:pt x="2983" y="4612"/>
                    <a:pt x="1655" y="4612"/>
                    <a:pt x="827" y="3785"/>
                  </a:cubicBezTo>
                  <a:cubicBezTo>
                    <a:pt x="0" y="2958"/>
                    <a:pt x="0" y="1630"/>
                    <a:pt x="827" y="803"/>
                  </a:cubicBezTo>
                  <a:cubicBezTo>
                    <a:pt x="1655" y="1"/>
                    <a:pt x="2983" y="1"/>
                    <a:pt x="3810" y="803"/>
                  </a:cubicBezTo>
                  <a:close/>
                </a:path>
              </a:pathLst>
            </a:custGeom>
            <a:noFill/>
            <a:ln w="5025" cap="flat" cmpd="sng">
              <a:solidFill>
                <a:srgbClr val="FDF3EA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1363175" y="2188750"/>
              <a:ext cx="1378475" cy="959925"/>
            </a:xfrm>
            <a:custGeom>
              <a:avLst/>
              <a:gdLst/>
              <a:ahLst/>
              <a:cxnLst/>
              <a:rect l="l" t="t" r="r" b="b"/>
              <a:pathLst>
                <a:path w="55139" h="38397" extrusionOk="0">
                  <a:moveTo>
                    <a:pt x="0" y="0"/>
                  </a:moveTo>
                  <a:lnTo>
                    <a:pt x="0" y="35890"/>
                  </a:lnTo>
                  <a:cubicBezTo>
                    <a:pt x="0" y="37268"/>
                    <a:pt x="1128" y="38396"/>
                    <a:pt x="2506" y="38396"/>
                  </a:cubicBezTo>
                  <a:lnTo>
                    <a:pt x="52632" y="38396"/>
                  </a:lnTo>
                  <a:cubicBezTo>
                    <a:pt x="54035" y="38396"/>
                    <a:pt x="55138" y="37268"/>
                    <a:pt x="55138" y="35890"/>
                  </a:cubicBezTo>
                  <a:lnTo>
                    <a:pt x="55138" y="0"/>
                  </a:lnTo>
                  <a:close/>
                </a:path>
              </a:pathLst>
            </a:custGeom>
            <a:solidFill>
              <a:srgbClr val="FFD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1399500" y="2153025"/>
              <a:ext cx="1378475" cy="959925"/>
            </a:xfrm>
            <a:custGeom>
              <a:avLst/>
              <a:gdLst/>
              <a:ahLst/>
              <a:cxnLst/>
              <a:rect l="l" t="t" r="r" b="b"/>
              <a:pathLst>
                <a:path w="55139" h="38397" extrusionOk="0">
                  <a:moveTo>
                    <a:pt x="1" y="0"/>
                  </a:moveTo>
                  <a:lnTo>
                    <a:pt x="1" y="35890"/>
                  </a:lnTo>
                  <a:cubicBezTo>
                    <a:pt x="1" y="37269"/>
                    <a:pt x="1128" y="38397"/>
                    <a:pt x="2507" y="38397"/>
                  </a:cubicBezTo>
                  <a:lnTo>
                    <a:pt x="52633" y="38397"/>
                  </a:lnTo>
                  <a:cubicBezTo>
                    <a:pt x="54011" y="38397"/>
                    <a:pt x="55139" y="37269"/>
                    <a:pt x="55139" y="35890"/>
                  </a:cubicBezTo>
                  <a:lnTo>
                    <a:pt x="55139" y="0"/>
                  </a:ln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1399500" y="2153025"/>
              <a:ext cx="1378475" cy="151650"/>
            </a:xfrm>
            <a:custGeom>
              <a:avLst/>
              <a:gdLst/>
              <a:ahLst/>
              <a:cxnLst/>
              <a:rect l="l" t="t" r="r" b="b"/>
              <a:pathLst>
                <a:path w="55139" h="6066" extrusionOk="0">
                  <a:moveTo>
                    <a:pt x="1" y="0"/>
                  </a:moveTo>
                  <a:lnTo>
                    <a:pt x="1" y="6066"/>
                  </a:lnTo>
                  <a:lnTo>
                    <a:pt x="55139" y="6066"/>
                  </a:lnTo>
                  <a:lnTo>
                    <a:pt x="55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2550500" y="2205025"/>
              <a:ext cx="58300" cy="58925"/>
            </a:xfrm>
            <a:custGeom>
              <a:avLst/>
              <a:gdLst/>
              <a:ahLst/>
              <a:cxnLst/>
              <a:rect l="l" t="t" r="r" b="b"/>
              <a:pathLst>
                <a:path w="2332" h="2357" extrusionOk="0">
                  <a:moveTo>
                    <a:pt x="1179" y="1"/>
                  </a:moveTo>
                  <a:cubicBezTo>
                    <a:pt x="527" y="1"/>
                    <a:pt x="1" y="527"/>
                    <a:pt x="1" y="1179"/>
                  </a:cubicBezTo>
                  <a:cubicBezTo>
                    <a:pt x="1" y="1830"/>
                    <a:pt x="527" y="2357"/>
                    <a:pt x="1179" y="2357"/>
                  </a:cubicBezTo>
                  <a:cubicBezTo>
                    <a:pt x="1806" y="2357"/>
                    <a:pt x="2332" y="1830"/>
                    <a:pt x="2332" y="1179"/>
                  </a:cubicBezTo>
                  <a:cubicBezTo>
                    <a:pt x="2332" y="527"/>
                    <a:pt x="1806" y="1"/>
                    <a:pt x="1179" y="1"/>
                  </a:cubicBezTo>
                  <a:close/>
                </a:path>
              </a:pathLst>
            </a:custGeom>
            <a:solidFill>
              <a:srgbClr val="FFD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2447125" y="2205025"/>
              <a:ext cx="58925" cy="58925"/>
            </a:xfrm>
            <a:custGeom>
              <a:avLst/>
              <a:gdLst/>
              <a:ahLst/>
              <a:cxnLst/>
              <a:rect l="l" t="t" r="r" b="b"/>
              <a:pathLst>
                <a:path w="2357" h="2357" extrusionOk="0">
                  <a:moveTo>
                    <a:pt x="1179" y="1"/>
                  </a:moveTo>
                  <a:cubicBezTo>
                    <a:pt x="527" y="1"/>
                    <a:pt x="1" y="527"/>
                    <a:pt x="1" y="1179"/>
                  </a:cubicBezTo>
                  <a:cubicBezTo>
                    <a:pt x="1" y="1830"/>
                    <a:pt x="527" y="2357"/>
                    <a:pt x="1179" y="2357"/>
                  </a:cubicBezTo>
                  <a:cubicBezTo>
                    <a:pt x="1830" y="2357"/>
                    <a:pt x="2357" y="1830"/>
                    <a:pt x="2357" y="1179"/>
                  </a:cubicBezTo>
                  <a:cubicBezTo>
                    <a:pt x="2357" y="527"/>
                    <a:pt x="1830" y="1"/>
                    <a:pt x="1179" y="1"/>
                  </a:cubicBezTo>
                  <a:close/>
                </a:path>
              </a:pathLst>
            </a:custGeom>
            <a:solidFill>
              <a:srgbClr val="B8B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2650125" y="2205025"/>
              <a:ext cx="58300" cy="58925"/>
            </a:xfrm>
            <a:custGeom>
              <a:avLst/>
              <a:gdLst/>
              <a:ahLst/>
              <a:cxnLst/>
              <a:rect l="l" t="t" r="r" b="b"/>
              <a:pathLst>
                <a:path w="2332" h="2357" extrusionOk="0">
                  <a:moveTo>
                    <a:pt x="1154" y="1"/>
                  </a:moveTo>
                  <a:cubicBezTo>
                    <a:pt x="527" y="1"/>
                    <a:pt x="1" y="527"/>
                    <a:pt x="1" y="1179"/>
                  </a:cubicBezTo>
                  <a:cubicBezTo>
                    <a:pt x="1" y="1830"/>
                    <a:pt x="527" y="2357"/>
                    <a:pt x="1154" y="2357"/>
                  </a:cubicBezTo>
                  <a:cubicBezTo>
                    <a:pt x="1805" y="2357"/>
                    <a:pt x="2332" y="1830"/>
                    <a:pt x="2332" y="1179"/>
                  </a:cubicBezTo>
                  <a:cubicBezTo>
                    <a:pt x="2332" y="527"/>
                    <a:pt x="1805" y="1"/>
                    <a:pt x="1154" y="1"/>
                  </a:cubicBezTo>
                  <a:close/>
                </a:path>
              </a:pathLst>
            </a:custGeom>
            <a:solidFill>
              <a:srgbClr val="FFB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1425825" y="2508925"/>
              <a:ext cx="1293875" cy="533850"/>
            </a:xfrm>
            <a:custGeom>
              <a:avLst/>
              <a:gdLst/>
              <a:ahLst/>
              <a:cxnLst/>
              <a:rect l="l" t="t" r="r" b="b"/>
              <a:pathLst>
                <a:path w="51755" h="21354" extrusionOk="0">
                  <a:moveTo>
                    <a:pt x="51755" y="0"/>
                  </a:moveTo>
                  <a:lnTo>
                    <a:pt x="41379" y="10677"/>
                  </a:lnTo>
                  <a:lnTo>
                    <a:pt x="29148" y="3709"/>
                  </a:lnTo>
                  <a:lnTo>
                    <a:pt x="17569" y="14236"/>
                  </a:lnTo>
                  <a:lnTo>
                    <a:pt x="9248" y="8196"/>
                  </a:lnTo>
                  <a:lnTo>
                    <a:pt x="0" y="21354"/>
                  </a:lnTo>
                  <a:lnTo>
                    <a:pt x="51755" y="21354"/>
                  </a:lnTo>
                  <a:lnTo>
                    <a:pt x="517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1482825" y="2453150"/>
              <a:ext cx="1187375" cy="387875"/>
            </a:xfrm>
            <a:custGeom>
              <a:avLst/>
              <a:gdLst/>
              <a:ahLst/>
              <a:cxnLst/>
              <a:rect l="l" t="t" r="r" b="b"/>
              <a:pathLst>
                <a:path w="47495" h="15515" fill="none" extrusionOk="0">
                  <a:moveTo>
                    <a:pt x="47495" y="1"/>
                  </a:moveTo>
                  <a:lnTo>
                    <a:pt x="38823" y="8898"/>
                  </a:lnTo>
                  <a:lnTo>
                    <a:pt x="27720" y="2131"/>
                  </a:lnTo>
                  <a:lnTo>
                    <a:pt x="15289" y="12657"/>
                  </a:lnTo>
                  <a:lnTo>
                    <a:pt x="7244" y="6542"/>
                  </a:lnTo>
                  <a:lnTo>
                    <a:pt x="1" y="15514"/>
                  </a:lnTo>
                </a:path>
              </a:pathLst>
            </a:custGeom>
            <a:noFill/>
            <a:ln w="10650" cap="rnd" cmpd="sng">
              <a:solidFill>
                <a:srgbClr val="FFD4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2589975" y="2416175"/>
              <a:ext cx="110300" cy="109675"/>
            </a:xfrm>
            <a:custGeom>
              <a:avLst/>
              <a:gdLst/>
              <a:ahLst/>
              <a:cxnLst/>
              <a:rect l="l" t="t" r="r" b="b"/>
              <a:pathLst>
                <a:path w="4412" h="4387" extrusionOk="0">
                  <a:moveTo>
                    <a:pt x="4412" y="1"/>
                  </a:moveTo>
                  <a:lnTo>
                    <a:pt x="1" y="1906"/>
                  </a:lnTo>
                  <a:lnTo>
                    <a:pt x="2006" y="2908"/>
                  </a:lnTo>
                  <a:lnTo>
                    <a:pt x="2783" y="4387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FFD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635725" y="2203725"/>
              <a:ext cx="545125" cy="406725"/>
            </a:xfrm>
            <a:custGeom>
              <a:avLst/>
              <a:gdLst/>
              <a:ahLst/>
              <a:cxnLst/>
              <a:rect l="l" t="t" r="r" b="b"/>
              <a:pathLst>
                <a:path w="21805" h="16269" extrusionOk="0">
                  <a:moveTo>
                    <a:pt x="19942" y="1"/>
                  </a:moveTo>
                  <a:cubicBezTo>
                    <a:pt x="19920" y="1"/>
                    <a:pt x="19898" y="1"/>
                    <a:pt x="19875" y="3"/>
                  </a:cubicBezTo>
                  <a:cubicBezTo>
                    <a:pt x="15689" y="153"/>
                    <a:pt x="5915" y="378"/>
                    <a:pt x="1830" y="479"/>
                  </a:cubicBezTo>
                  <a:cubicBezTo>
                    <a:pt x="802" y="504"/>
                    <a:pt x="0" y="1632"/>
                    <a:pt x="0" y="2985"/>
                  </a:cubicBezTo>
                  <a:lnTo>
                    <a:pt x="0" y="10554"/>
                  </a:lnTo>
                  <a:cubicBezTo>
                    <a:pt x="0" y="11932"/>
                    <a:pt x="827" y="13060"/>
                    <a:pt x="1855" y="13060"/>
                  </a:cubicBezTo>
                  <a:lnTo>
                    <a:pt x="14136" y="13060"/>
                  </a:lnTo>
                  <a:lnTo>
                    <a:pt x="17093" y="16268"/>
                  </a:lnTo>
                  <a:lnTo>
                    <a:pt x="17218" y="12559"/>
                  </a:lnTo>
                  <a:lnTo>
                    <a:pt x="19875" y="12559"/>
                  </a:lnTo>
                  <a:cubicBezTo>
                    <a:pt x="20902" y="12559"/>
                    <a:pt x="21730" y="11431"/>
                    <a:pt x="21755" y="10078"/>
                  </a:cubicBezTo>
                  <a:lnTo>
                    <a:pt x="21805" y="2534"/>
                  </a:lnTo>
                  <a:cubicBezTo>
                    <a:pt x="21805" y="1135"/>
                    <a:pt x="20988" y="1"/>
                    <a:pt x="19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722175" y="2263925"/>
              <a:ext cx="367825" cy="208675"/>
            </a:xfrm>
            <a:custGeom>
              <a:avLst/>
              <a:gdLst/>
              <a:ahLst/>
              <a:cxnLst/>
              <a:rect l="l" t="t" r="r" b="b"/>
              <a:pathLst>
                <a:path w="14713" h="8347" extrusionOk="0">
                  <a:moveTo>
                    <a:pt x="1" y="1"/>
                  </a:moveTo>
                  <a:lnTo>
                    <a:pt x="1" y="8346"/>
                  </a:lnTo>
                  <a:lnTo>
                    <a:pt x="14713" y="8346"/>
                  </a:lnTo>
                  <a:lnTo>
                    <a:pt x="147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722175" y="2263925"/>
              <a:ext cx="367825" cy="118450"/>
            </a:xfrm>
            <a:custGeom>
              <a:avLst/>
              <a:gdLst/>
              <a:ahLst/>
              <a:cxnLst/>
              <a:rect l="l" t="t" r="r" b="b"/>
              <a:pathLst>
                <a:path w="14713" h="4738" fill="none" extrusionOk="0">
                  <a:moveTo>
                    <a:pt x="1" y="1"/>
                  </a:moveTo>
                  <a:lnTo>
                    <a:pt x="7394" y="4737"/>
                  </a:lnTo>
                  <a:lnTo>
                    <a:pt x="14713" y="1"/>
                  </a:lnTo>
                </a:path>
              </a:pathLst>
            </a:custGeom>
            <a:noFill/>
            <a:ln w="3125" cap="rnd" cmpd="sng">
              <a:solidFill>
                <a:srgbClr val="0403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722175" y="2363550"/>
              <a:ext cx="153550" cy="109050"/>
            </a:xfrm>
            <a:custGeom>
              <a:avLst/>
              <a:gdLst/>
              <a:ahLst/>
              <a:cxnLst/>
              <a:rect l="l" t="t" r="r" b="b"/>
              <a:pathLst>
                <a:path w="6142" h="4362" fill="none" extrusionOk="0">
                  <a:moveTo>
                    <a:pt x="1" y="4361"/>
                  </a:moveTo>
                  <a:lnTo>
                    <a:pt x="6141" y="1"/>
                  </a:lnTo>
                </a:path>
              </a:pathLst>
            </a:custGeom>
            <a:noFill/>
            <a:ln w="3125" cap="rnd" cmpd="sng">
              <a:solidFill>
                <a:srgbClr val="0403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945250" y="2359175"/>
              <a:ext cx="144750" cy="113425"/>
            </a:xfrm>
            <a:custGeom>
              <a:avLst/>
              <a:gdLst/>
              <a:ahLst/>
              <a:cxnLst/>
              <a:rect l="l" t="t" r="r" b="b"/>
              <a:pathLst>
                <a:path w="5790" h="4537" fill="none" extrusionOk="0">
                  <a:moveTo>
                    <a:pt x="0" y="0"/>
                  </a:moveTo>
                  <a:lnTo>
                    <a:pt x="5790" y="4536"/>
                  </a:lnTo>
                </a:path>
              </a:pathLst>
            </a:custGeom>
            <a:noFill/>
            <a:ln w="3125" cap="rnd" cmpd="sng">
              <a:solidFill>
                <a:srgbClr val="0403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1006025" y="2155525"/>
              <a:ext cx="179850" cy="179850"/>
            </a:xfrm>
            <a:custGeom>
              <a:avLst/>
              <a:gdLst/>
              <a:ahLst/>
              <a:cxnLst/>
              <a:rect l="l" t="t" r="r" b="b"/>
              <a:pathLst>
                <a:path w="7194" h="7194" extrusionOk="0">
                  <a:moveTo>
                    <a:pt x="3609" y="1"/>
                  </a:moveTo>
                  <a:cubicBezTo>
                    <a:pt x="1629" y="1"/>
                    <a:pt x="0" y="1630"/>
                    <a:pt x="0" y="3610"/>
                  </a:cubicBezTo>
                  <a:cubicBezTo>
                    <a:pt x="0" y="5590"/>
                    <a:pt x="1629" y="7194"/>
                    <a:pt x="3609" y="7194"/>
                  </a:cubicBezTo>
                  <a:cubicBezTo>
                    <a:pt x="5589" y="7194"/>
                    <a:pt x="7193" y="5590"/>
                    <a:pt x="7193" y="3610"/>
                  </a:cubicBezTo>
                  <a:cubicBezTo>
                    <a:pt x="7193" y="1630"/>
                    <a:pt x="5589" y="1"/>
                    <a:pt x="3609" y="1"/>
                  </a:cubicBezTo>
                  <a:close/>
                </a:path>
              </a:pathLst>
            </a:custGeom>
            <a:solidFill>
              <a:srgbClr val="FFD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1067425" y="2201900"/>
              <a:ext cx="61425" cy="99025"/>
            </a:xfrm>
            <a:custGeom>
              <a:avLst/>
              <a:gdLst/>
              <a:ahLst/>
              <a:cxnLst/>
              <a:rect l="l" t="t" r="r" b="b"/>
              <a:pathLst>
                <a:path w="2457" h="3961" extrusionOk="0">
                  <a:moveTo>
                    <a:pt x="1228" y="0"/>
                  </a:moveTo>
                  <a:cubicBezTo>
                    <a:pt x="953" y="0"/>
                    <a:pt x="677" y="101"/>
                    <a:pt x="577" y="151"/>
                  </a:cubicBezTo>
                  <a:cubicBezTo>
                    <a:pt x="0" y="451"/>
                    <a:pt x="251" y="953"/>
                    <a:pt x="276" y="978"/>
                  </a:cubicBezTo>
                  <a:lnTo>
                    <a:pt x="376" y="1153"/>
                  </a:lnTo>
                  <a:cubicBezTo>
                    <a:pt x="451" y="1078"/>
                    <a:pt x="577" y="1003"/>
                    <a:pt x="577" y="1003"/>
                  </a:cubicBezTo>
                  <a:cubicBezTo>
                    <a:pt x="752" y="903"/>
                    <a:pt x="928" y="852"/>
                    <a:pt x="1078" y="827"/>
                  </a:cubicBezTo>
                  <a:lnTo>
                    <a:pt x="1178" y="827"/>
                  </a:lnTo>
                  <a:cubicBezTo>
                    <a:pt x="1404" y="827"/>
                    <a:pt x="1579" y="928"/>
                    <a:pt x="1579" y="1178"/>
                  </a:cubicBezTo>
                  <a:cubicBezTo>
                    <a:pt x="1579" y="1253"/>
                    <a:pt x="1554" y="1354"/>
                    <a:pt x="1504" y="1404"/>
                  </a:cubicBezTo>
                  <a:cubicBezTo>
                    <a:pt x="1454" y="1454"/>
                    <a:pt x="226" y="2832"/>
                    <a:pt x="226" y="2832"/>
                  </a:cubicBezTo>
                  <a:cubicBezTo>
                    <a:pt x="226" y="2832"/>
                    <a:pt x="25" y="3033"/>
                    <a:pt x="25" y="3284"/>
                  </a:cubicBezTo>
                  <a:lnTo>
                    <a:pt x="25" y="3609"/>
                  </a:lnTo>
                  <a:cubicBezTo>
                    <a:pt x="25" y="3810"/>
                    <a:pt x="176" y="3935"/>
                    <a:pt x="376" y="3935"/>
                  </a:cubicBezTo>
                  <a:lnTo>
                    <a:pt x="2206" y="3960"/>
                  </a:lnTo>
                  <a:cubicBezTo>
                    <a:pt x="2356" y="3960"/>
                    <a:pt x="2457" y="3835"/>
                    <a:pt x="2457" y="3710"/>
                  </a:cubicBezTo>
                  <a:lnTo>
                    <a:pt x="2457" y="3384"/>
                  </a:lnTo>
                  <a:cubicBezTo>
                    <a:pt x="2457" y="3259"/>
                    <a:pt x="2356" y="3133"/>
                    <a:pt x="2206" y="3133"/>
                  </a:cubicBezTo>
                  <a:lnTo>
                    <a:pt x="1028" y="3133"/>
                  </a:lnTo>
                  <a:cubicBezTo>
                    <a:pt x="1028" y="3133"/>
                    <a:pt x="2106" y="1980"/>
                    <a:pt x="2231" y="1830"/>
                  </a:cubicBezTo>
                  <a:cubicBezTo>
                    <a:pt x="2356" y="1629"/>
                    <a:pt x="2431" y="1404"/>
                    <a:pt x="2431" y="1153"/>
                  </a:cubicBezTo>
                  <a:cubicBezTo>
                    <a:pt x="2431" y="426"/>
                    <a:pt x="1930" y="0"/>
                    <a:pt x="1228" y="0"/>
                  </a:cubicBez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1821800" y="3145500"/>
              <a:ext cx="508800" cy="562700"/>
            </a:xfrm>
            <a:custGeom>
              <a:avLst/>
              <a:gdLst/>
              <a:ahLst/>
              <a:cxnLst/>
              <a:rect l="l" t="t" r="r" b="b"/>
              <a:pathLst>
                <a:path w="20352" h="22508" extrusionOk="0">
                  <a:moveTo>
                    <a:pt x="10176" y="1"/>
                  </a:moveTo>
                  <a:cubicBezTo>
                    <a:pt x="4562" y="1"/>
                    <a:pt x="1" y="5039"/>
                    <a:pt x="1" y="11254"/>
                  </a:cubicBezTo>
                  <a:cubicBezTo>
                    <a:pt x="1" y="17470"/>
                    <a:pt x="4562" y="22507"/>
                    <a:pt x="10176" y="22507"/>
                  </a:cubicBezTo>
                  <a:cubicBezTo>
                    <a:pt x="15791" y="22507"/>
                    <a:pt x="20352" y="17470"/>
                    <a:pt x="20352" y="11254"/>
                  </a:cubicBezTo>
                  <a:cubicBezTo>
                    <a:pt x="20352" y="5039"/>
                    <a:pt x="15791" y="1"/>
                    <a:pt x="10176" y="1"/>
                  </a:cubicBezTo>
                  <a:close/>
                </a:path>
              </a:pathLst>
            </a:custGeom>
            <a:solidFill>
              <a:srgbClr val="FDF3E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1855650" y="3183100"/>
              <a:ext cx="441125" cy="487500"/>
            </a:xfrm>
            <a:custGeom>
              <a:avLst/>
              <a:gdLst/>
              <a:ahLst/>
              <a:cxnLst/>
              <a:rect l="l" t="t" r="r" b="b"/>
              <a:pathLst>
                <a:path w="17645" h="19500" extrusionOk="0">
                  <a:moveTo>
                    <a:pt x="8822" y="1"/>
                  </a:moveTo>
                  <a:cubicBezTo>
                    <a:pt x="3935" y="1"/>
                    <a:pt x="0" y="4362"/>
                    <a:pt x="0" y="9750"/>
                  </a:cubicBezTo>
                  <a:cubicBezTo>
                    <a:pt x="0" y="15139"/>
                    <a:pt x="3935" y="19500"/>
                    <a:pt x="8822" y="19500"/>
                  </a:cubicBezTo>
                  <a:cubicBezTo>
                    <a:pt x="13710" y="19500"/>
                    <a:pt x="17645" y="15139"/>
                    <a:pt x="17645" y="9750"/>
                  </a:cubicBezTo>
                  <a:cubicBezTo>
                    <a:pt x="17645" y="4362"/>
                    <a:pt x="13710" y="1"/>
                    <a:pt x="88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1928325" y="3249525"/>
              <a:ext cx="311425" cy="344000"/>
            </a:xfrm>
            <a:custGeom>
              <a:avLst/>
              <a:gdLst/>
              <a:ahLst/>
              <a:cxnLst/>
              <a:rect l="l" t="t" r="r" b="b"/>
              <a:pathLst>
                <a:path w="12457" h="13760" extrusionOk="0">
                  <a:moveTo>
                    <a:pt x="6241" y="0"/>
                  </a:moveTo>
                  <a:cubicBezTo>
                    <a:pt x="2808" y="0"/>
                    <a:pt x="1" y="3083"/>
                    <a:pt x="1" y="6868"/>
                  </a:cubicBezTo>
                  <a:cubicBezTo>
                    <a:pt x="1" y="10677"/>
                    <a:pt x="2808" y="13760"/>
                    <a:pt x="6241" y="13760"/>
                  </a:cubicBezTo>
                  <a:cubicBezTo>
                    <a:pt x="9675" y="13760"/>
                    <a:pt x="12457" y="10677"/>
                    <a:pt x="12457" y="6868"/>
                  </a:cubicBezTo>
                  <a:cubicBezTo>
                    <a:pt x="12457" y="3083"/>
                    <a:pt x="9675" y="0"/>
                    <a:pt x="6241" y="0"/>
                  </a:cubicBez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2016675" y="3332225"/>
              <a:ext cx="166700" cy="184250"/>
            </a:xfrm>
            <a:custGeom>
              <a:avLst/>
              <a:gdLst/>
              <a:ahLst/>
              <a:cxnLst/>
              <a:rect l="l" t="t" r="r" b="b"/>
              <a:pathLst>
                <a:path w="6668" h="7370" extrusionOk="0">
                  <a:moveTo>
                    <a:pt x="3334" y="1"/>
                  </a:moveTo>
                  <a:cubicBezTo>
                    <a:pt x="1504" y="1"/>
                    <a:pt x="0" y="1655"/>
                    <a:pt x="0" y="3685"/>
                  </a:cubicBezTo>
                  <a:cubicBezTo>
                    <a:pt x="0" y="5715"/>
                    <a:pt x="1504" y="7369"/>
                    <a:pt x="3334" y="7369"/>
                  </a:cubicBezTo>
                  <a:cubicBezTo>
                    <a:pt x="5188" y="7369"/>
                    <a:pt x="6667" y="5715"/>
                    <a:pt x="6667" y="3685"/>
                  </a:cubicBezTo>
                  <a:cubicBezTo>
                    <a:pt x="6667" y="1655"/>
                    <a:pt x="5188" y="1"/>
                    <a:pt x="3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2358150" y="3119200"/>
              <a:ext cx="163575" cy="143500"/>
            </a:xfrm>
            <a:custGeom>
              <a:avLst/>
              <a:gdLst/>
              <a:ahLst/>
              <a:cxnLst/>
              <a:rect l="l" t="t" r="r" b="b"/>
              <a:pathLst>
                <a:path w="6543" h="5740" extrusionOk="0">
                  <a:moveTo>
                    <a:pt x="4637" y="0"/>
                  </a:moveTo>
                  <a:lnTo>
                    <a:pt x="803" y="2406"/>
                  </a:lnTo>
                  <a:lnTo>
                    <a:pt x="1" y="5113"/>
                  </a:lnTo>
                  <a:lnTo>
                    <a:pt x="2281" y="5740"/>
                  </a:lnTo>
                  <a:lnTo>
                    <a:pt x="6542" y="3609"/>
                  </a:lnTo>
                  <a:lnTo>
                    <a:pt x="3134" y="3258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rgbClr val="B8B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2123825" y="3181225"/>
              <a:ext cx="341500" cy="218700"/>
            </a:xfrm>
            <a:custGeom>
              <a:avLst/>
              <a:gdLst/>
              <a:ahLst/>
              <a:cxnLst/>
              <a:rect l="l" t="t" r="r" b="b"/>
              <a:pathLst>
                <a:path w="13660" h="8748" fill="none" extrusionOk="0">
                  <a:moveTo>
                    <a:pt x="0" y="8747"/>
                  </a:moveTo>
                  <a:lnTo>
                    <a:pt x="13659" y="0"/>
                  </a:lnTo>
                </a:path>
              </a:pathLst>
            </a:custGeom>
            <a:noFill/>
            <a:ln w="8775" cap="rnd" cmpd="sng">
              <a:solidFill>
                <a:srgbClr val="0403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646500" y="2834600"/>
              <a:ext cx="629700" cy="6297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2"/>
            <p:cNvSpPr/>
            <p:nvPr/>
          </p:nvSpPr>
          <p:spPr>
            <a:xfrm>
              <a:off x="732850" y="2911975"/>
              <a:ext cx="474950" cy="474950"/>
            </a:xfrm>
            <a:custGeom>
              <a:avLst/>
              <a:gdLst/>
              <a:ahLst/>
              <a:cxnLst/>
              <a:rect l="l" t="t" r="r" b="b"/>
              <a:pathLst>
                <a:path w="18998" h="18998" extrusionOk="0">
                  <a:moveTo>
                    <a:pt x="9499" y="5614"/>
                  </a:moveTo>
                  <a:cubicBezTo>
                    <a:pt x="10752" y="5614"/>
                    <a:pt x="11855" y="6191"/>
                    <a:pt x="12557" y="7118"/>
                  </a:cubicBezTo>
                  <a:cubicBezTo>
                    <a:pt x="12582" y="7143"/>
                    <a:pt x="12607" y="7168"/>
                    <a:pt x="12632" y="7218"/>
                  </a:cubicBezTo>
                  <a:cubicBezTo>
                    <a:pt x="13108" y="7845"/>
                    <a:pt x="13384" y="8647"/>
                    <a:pt x="13384" y="9499"/>
                  </a:cubicBezTo>
                  <a:cubicBezTo>
                    <a:pt x="13384" y="9725"/>
                    <a:pt x="13384" y="9950"/>
                    <a:pt x="13334" y="10176"/>
                  </a:cubicBezTo>
                  <a:cubicBezTo>
                    <a:pt x="13008" y="12005"/>
                    <a:pt x="11404" y="13384"/>
                    <a:pt x="9499" y="13384"/>
                  </a:cubicBezTo>
                  <a:cubicBezTo>
                    <a:pt x="7344" y="13384"/>
                    <a:pt x="5614" y="11654"/>
                    <a:pt x="5614" y="9499"/>
                  </a:cubicBezTo>
                  <a:cubicBezTo>
                    <a:pt x="5614" y="7419"/>
                    <a:pt x="7243" y="5715"/>
                    <a:pt x="9298" y="5614"/>
                  </a:cubicBezTo>
                  <a:close/>
                  <a:moveTo>
                    <a:pt x="9499" y="0"/>
                  </a:moveTo>
                  <a:cubicBezTo>
                    <a:pt x="9424" y="0"/>
                    <a:pt x="9349" y="0"/>
                    <a:pt x="9298" y="25"/>
                  </a:cubicBezTo>
                  <a:cubicBezTo>
                    <a:pt x="4136" y="126"/>
                    <a:pt x="0" y="4311"/>
                    <a:pt x="0" y="9499"/>
                  </a:cubicBezTo>
                  <a:cubicBezTo>
                    <a:pt x="0" y="14737"/>
                    <a:pt x="4261" y="18998"/>
                    <a:pt x="9499" y="18998"/>
                  </a:cubicBezTo>
                  <a:cubicBezTo>
                    <a:pt x="14111" y="18998"/>
                    <a:pt x="17970" y="15690"/>
                    <a:pt x="18822" y="11329"/>
                  </a:cubicBezTo>
                  <a:cubicBezTo>
                    <a:pt x="18923" y="10727"/>
                    <a:pt x="18998" y="10126"/>
                    <a:pt x="18998" y="9499"/>
                  </a:cubicBezTo>
                  <a:cubicBezTo>
                    <a:pt x="18998" y="7895"/>
                    <a:pt x="18597" y="6391"/>
                    <a:pt x="17895" y="5088"/>
                  </a:cubicBezTo>
                  <a:cubicBezTo>
                    <a:pt x="17870" y="5038"/>
                    <a:pt x="17870" y="5013"/>
                    <a:pt x="17845" y="4988"/>
                  </a:cubicBezTo>
                  <a:cubicBezTo>
                    <a:pt x="16241" y="2030"/>
                    <a:pt x="13108" y="0"/>
                    <a:pt x="9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965300" y="2911975"/>
              <a:ext cx="214925" cy="180475"/>
            </a:xfrm>
            <a:custGeom>
              <a:avLst/>
              <a:gdLst/>
              <a:ahLst/>
              <a:cxnLst/>
              <a:rect l="l" t="t" r="r" b="b"/>
              <a:pathLst>
                <a:path w="8597" h="7219" extrusionOk="0">
                  <a:moveTo>
                    <a:pt x="201" y="0"/>
                  </a:moveTo>
                  <a:cubicBezTo>
                    <a:pt x="126" y="0"/>
                    <a:pt x="51" y="0"/>
                    <a:pt x="0" y="25"/>
                  </a:cubicBezTo>
                  <a:lnTo>
                    <a:pt x="0" y="5614"/>
                  </a:lnTo>
                  <a:lnTo>
                    <a:pt x="201" y="5614"/>
                  </a:lnTo>
                  <a:cubicBezTo>
                    <a:pt x="1479" y="5614"/>
                    <a:pt x="2632" y="6241"/>
                    <a:pt x="3334" y="7218"/>
                  </a:cubicBezTo>
                  <a:lnTo>
                    <a:pt x="8597" y="5088"/>
                  </a:lnTo>
                  <a:cubicBezTo>
                    <a:pt x="7018" y="2055"/>
                    <a:pt x="3835" y="0"/>
                    <a:pt x="201" y="0"/>
                  </a:cubicBez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1046750" y="3036650"/>
              <a:ext cx="161050" cy="158550"/>
            </a:xfrm>
            <a:custGeom>
              <a:avLst/>
              <a:gdLst/>
              <a:ahLst/>
              <a:cxnLst/>
              <a:rect l="l" t="t" r="r" b="b"/>
              <a:pathLst>
                <a:path w="6442" h="6342" extrusionOk="0">
                  <a:moveTo>
                    <a:pt x="5289" y="1"/>
                  </a:moveTo>
                  <a:lnTo>
                    <a:pt x="1" y="2131"/>
                  </a:lnTo>
                  <a:cubicBezTo>
                    <a:pt x="26" y="2156"/>
                    <a:pt x="51" y="2181"/>
                    <a:pt x="76" y="2231"/>
                  </a:cubicBezTo>
                  <a:cubicBezTo>
                    <a:pt x="552" y="2858"/>
                    <a:pt x="828" y="3660"/>
                    <a:pt x="828" y="4512"/>
                  </a:cubicBezTo>
                  <a:cubicBezTo>
                    <a:pt x="828" y="4738"/>
                    <a:pt x="828" y="4963"/>
                    <a:pt x="778" y="5189"/>
                  </a:cubicBezTo>
                  <a:lnTo>
                    <a:pt x="6266" y="6342"/>
                  </a:lnTo>
                  <a:cubicBezTo>
                    <a:pt x="6367" y="5740"/>
                    <a:pt x="6442" y="5139"/>
                    <a:pt x="6442" y="4512"/>
                  </a:cubicBezTo>
                  <a:cubicBezTo>
                    <a:pt x="6442" y="2908"/>
                    <a:pt x="6041" y="1404"/>
                    <a:pt x="5339" y="101"/>
                  </a:cubicBezTo>
                  <a:cubicBezTo>
                    <a:pt x="5314" y="51"/>
                    <a:pt x="5314" y="26"/>
                    <a:pt x="5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22"/>
          <p:cNvGrpSpPr/>
          <p:nvPr/>
        </p:nvGrpSpPr>
        <p:grpSpPr>
          <a:xfrm rot="10800000">
            <a:off x="4893984" y="2414139"/>
            <a:ext cx="3185900" cy="699966"/>
            <a:chOff x="3138800" y="1224331"/>
            <a:chExt cx="3049292" cy="669952"/>
          </a:xfrm>
        </p:grpSpPr>
        <p:sp>
          <p:nvSpPr>
            <p:cNvPr id="543" name="Google Shape;543;p22"/>
            <p:cNvSpPr/>
            <p:nvPr/>
          </p:nvSpPr>
          <p:spPr>
            <a:xfrm rot="1107435">
              <a:off x="5836470" y="1624235"/>
              <a:ext cx="305957" cy="234547"/>
            </a:xfrm>
            <a:custGeom>
              <a:avLst/>
              <a:gdLst/>
              <a:ahLst/>
              <a:cxnLst/>
              <a:rect l="l" t="t" r="r" b="b"/>
              <a:pathLst>
                <a:path w="13696" h="9244" extrusionOk="0">
                  <a:moveTo>
                    <a:pt x="3412" y="0"/>
                  </a:moveTo>
                  <a:cubicBezTo>
                    <a:pt x="3164" y="0"/>
                    <a:pt x="2933" y="199"/>
                    <a:pt x="3127" y="410"/>
                  </a:cubicBezTo>
                  <a:lnTo>
                    <a:pt x="4839" y="4108"/>
                  </a:lnTo>
                  <a:cubicBezTo>
                    <a:pt x="5136" y="4404"/>
                    <a:pt x="5136" y="4678"/>
                    <a:pt x="4839" y="4678"/>
                  </a:cubicBezTo>
                  <a:lnTo>
                    <a:pt x="274" y="6687"/>
                  </a:lnTo>
                  <a:cubicBezTo>
                    <a:pt x="0" y="6687"/>
                    <a:pt x="0" y="7258"/>
                    <a:pt x="571" y="7258"/>
                  </a:cubicBezTo>
                  <a:lnTo>
                    <a:pt x="13125" y="9243"/>
                  </a:lnTo>
                  <a:cubicBezTo>
                    <a:pt x="13695" y="9243"/>
                    <a:pt x="13695" y="8673"/>
                    <a:pt x="13399" y="8399"/>
                  </a:cubicBezTo>
                  <a:lnTo>
                    <a:pt x="3698" y="113"/>
                  </a:lnTo>
                  <a:cubicBezTo>
                    <a:pt x="3618" y="34"/>
                    <a:pt x="3514" y="0"/>
                    <a:pt x="341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3138800" y="1224331"/>
              <a:ext cx="2875325" cy="665825"/>
            </a:xfrm>
            <a:custGeom>
              <a:avLst/>
              <a:gdLst/>
              <a:ahLst/>
              <a:cxnLst/>
              <a:rect l="l" t="t" r="r" b="b"/>
              <a:pathLst>
                <a:path w="115013" h="26633" extrusionOk="0">
                  <a:moveTo>
                    <a:pt x="0" y="26633"/>
                  </a:moveTo>
                  <a:cubicBezTo>
                    <a:pt x="17901" y="17679"/>
                    <a:pt x="34377" y="-3064"/>
                    <a:pt x="54070" y="515"/>
                  </a:cubicBezTo>
                  <a:cubicBezTo>
                    <a:pt x="61209" y="1812"/>
                    <a:pt x="69696" y="9895"/>
                    <a:pt x="68274" y="17010"/>
                  </a:cubicBezTo>
                  <a:cubicBezTo>
                    <a:pt x="67456" y="21101"/>
                    <a:pt x="60550" y="23917"/>
                    <a:pt x="56819" y="22051"/>
                  </a:cubicBezTo>
                  <a:cubicBezTo>
                    <a:pt x="54135" y="20708"/>
                    <a:pt x="53800" y="16256"/>
                    <a:pt x="54528" y="13345"/>
                  </a:cubicBezTo>
                  <a:cubicBezTo>
                    <a:pt x="56367" y="5988"/>
                    <a:pt x="67397" y="723"/>
                    <a:pt x="74689" y="2806"/>
                  </a:cubicBezTo>
                  <a:cubicBezTo>
                    <a:pt x="80282" y="4403"/>
                    <a:pt x="84824" y="8519"/>
                    <a:pt x="89811" y="11512"/>
                  </a:cubicBezTo>
                  <a:cubicBezTo>
                    <a:pt x="97521" y="16139"/>
                    <a:pt x="106968" y="17116"/>
                    <a:pt x="115013" y="21134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908543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2529066" y="1038369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Schema Table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1BE03-6F4C-8F7D-C7EC-1E8D53E9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3" y="1750651"/>
            <a:ext cx="6605519" cy="315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7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2529066" y="1038369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Schema Table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1886D-054E-2A6F-3E88-95E4EB88D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52" y="1425075"/>
            <a:ext cx="5430923" cy="369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5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2529066" y="1038369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Schema Table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03978-6166-BA73-FDC0-7F8FCE56F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0" y="1611069"/>
            <a:ext cx="8605982" cy="287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01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2529066" y="1038369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Schema Table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19C705-5278-1948-9886-3F879B4A1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79" y="1611068"/>
            <a:ext cx="6306293" cy="344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52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2529066" y="1038369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Schema Table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7B9A3E-2AE3-C524-AA63-9B03DE893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7" y="1611066"/>
            <a:ext cx="5825298" cy="345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62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2529066" y="1038369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Schema Table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18B82D-B471-8950-FDFD-51FAFEA7E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9" y="1611069"/>
            <a:ext cx="8294863" cy="305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76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2529066" y="1038369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Schema Table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62757C-3413-3CD1-55A2-58BD89680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6" y="1494255"/>
            <a:ext cx="5823585" cy="349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80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434732" y="9794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The frontend for </a:t>
            </a:r>
            <a:r>
              <a:rPr lang="en-IN" dirty="0" err="1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fanNeuro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85" name="Google Shape;185;p16"/>
          <p:cNvGrpSpPr/>
          <p:nvPr/>
        </p:nvGrpSpPr>
        <p:grpSpPr>
          <a:xfrm>
            <a:off x="2604655" y="1234287"/>
            <a:ext cx="3588326" cy="4192270"/>
            <a:chOff x="794800" y="1220125"/>
            <a:chExt cx="3016775" cy="3383726"/>
          </a:xfrm>
        </p:grpSpPr>
        <p:sp>
          <p:nvSpPr>
            <p:cNvPr id="175" name="Google Shape;175;p16"/>
            <p:cNvSpPr/>
            <p:nvPr/>
          </p:nvSpPr>
          <p:spPr>
            <a:xfrm>
              <a:off x="3416475" y="2775550"/>
              <a:ext cx="395100" cy="395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1535281" y="4406430"/>
              <a:ext cx="1366796" cy="197421"/>
            </a:xfrm>
            <a:custGeom>
              <a:avLst/>
              <a:gdLst/>
              <a:ahLst/>
              <a:cxnLst/>
              <a:rect l="l" t="t" r="r" b="b"/>
              <a:pathLst>
                <a:path w="77395" h="11179" extrusionOk="0">
                  <a:moveTo>
                    <a:pt x="38698" y="1"/>
                  </a:moveTo>
                  <a:cubicBezTo>
                    <a:pt x="17319" y="1"/>
                    <a:pt x="1" y="2507"/>
                    <a:pt x="1" y="5590"/>
                  </a:cubicBezTo>
                  <a:cubicBezTo>
                    <a:pt x="1" y="8672"/>
                    <a:pt x="17319" y="11179"/>
                    <a:pt x="38698" y="11179"/>
                  </a:cubicBezTo>
                  <a:cubicBezTo>
                    <a:pt x="60076" y="11179"/>
                    <a:pt x="77395" y="8672"/>
                    <a:pt x="77395" y="5590"/>
                  </a:cubicBezTo>
                  <a:cubicBezTo>
                    <a:pt x="77395" y="2507"/>
                    <a:pt x="60076" y="1"/>
                    <a:pt x="38698" y="1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1457383" y="3635103"/>
              <a:ext cx="31894" cy="31611"/>
            </a:xfrm>
            <a:custGeom>
              <a:avLst/>
              <a:gdLst/>
              <a:ahLst/>
              <a:cxnLst/>
              <a:rect l="l" t="t" r="r" b="b"/>
              <a:pathLst>
                <a:path w="1806" h="1790" extrusionOk="0">
                  <a:moveTo>
                    <a:pt x="947" y="1"/>
                  </a:moveTo>
                  <a:cubicBezTo>
                    <a:pt x="868" y="1"/>
                    <a:pt x="787" y="15"/>
                    <a:pt x="702" y="43"/>
                  </a:cubicBezTo>
                  <a:cubicBezTo>
                    <a:pt x="552" y="93"/>
                    <a:pt x="427" y="169"/>
                    <a:pt x="301" y="269"/>
                  </a:cubicBezTo>
                  <a:cubicBezTo>
                    <a:pt x="176" y="394"/>
                    <a:pt x="101" y="519"/>
                    <a:pt x="51" y="670"/>
                  </a:cubicBezTo>
                  <a:cubicBezTo>
                    <a:pt x="1" y="820"/>
                    <a:pt x="1" y="971"/>
                    <a:pt x="26" y="1121"/>
                  </a:cubicBezTo>
                  <a:cubicBezTo>
                    <a:pt x="101" y="1347"/>
                    <a:pt x="226" y="1547"/>
                    <a:pt x="452" y="1672"/>
                  </a:cubicBezTo>
                  <a:cubicBezTo>
                    <a:pt x="577" y="1751"/>
                    <a:pt x="712" y="1790"/>
                    <a:pt x="857" y="1790"/>
                  </a:cubicBezTo>
                  <a:cubicBezTo>
                    <a:pt x="944" y="1790"/>
                    <a:pt x="1034" y="1776"/>
                    <a:pt x="1128" y="1748"/>
                  </a:cubicBezTo>
                  <a:cubicBezTo>
                    <a:pt x="1379" y="1697"/>
                    <a:pt x="1554" y="1547"/>
                    <a:pt x="1655" y="1321"/>
                  </a:cubicBezTo>
                  <a:cubicBezTo>
                    <a:pt x="1780" y="1121"/>
                    <a:pt x="1805" y="895"/>
                    <a:pt x="1730" y="645"/>
                  </a:cubicBezTo>
                  <a:cubicBezTo>
                    <a:pt x="1655" y="394"/>
                    <a:pt x="1529" y="219"/>
                    <a:pt x="1329" y="118"/>
                  </a:cubicBezTo>
                  <a:cubicBezTo>
                    <a:pt x="1204" y="40"/>
                    <a:pt x="1078" y="1"/>
                    <a:pt x="9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1373286" y="1658777"/>
              <a:ext cx="1457974" cy="2568859"/>
            </a:xfrm>
            <a:custGeom>
              <a:avLst/>
              <a:gdLst/>
              <a:ahLst/>
              <a:cxnLst/>
              <a:rect l="l" t="t" r="r" b="b"/>
              <a:pathLst>
                <a:path w="82558" h="145462" extrusionOk="0">
                  <a:moveTo>
                    <a:pt x="60748" y="1"/>
                  </a:moveTo>
                  <a:cubicBezTo>
                    <a:pt x="60476" y="1"/>
                    <a:pt x="60202" y="16"/>
                    <a:pt x="59926" y="49"/>
                  </a:cubicBezTo>
                  <a:lnTo>
                    <a:pt x="6592" y="6189"/>
                  </a:lnTo>
                  <a:cubicBezTo>
                    <a:pt x="2758" y="6640"/>
                    <a:pt x="1" y="10099"/>
                    <a:pt x="452" y="13934"/>
                  </a:cubicBezTo>
                  <a:lnTo>
                    <a:pt x="14888" y="139273"/>
                  </a:lnTo>
                  <a:cubicBezTo>
                    <a:pt x="15307" y="142831"/>
                    <a:pt x="18315" y="145461"/>
                    <a:pt x="21811" y="145461"/>
                  </a:cubicBezTo>
                  <a:cubicBezTo>
                    <a:pt x="22082" y="145461"/>
                    <a:pt x="22356" y="145446"/>
                    <a:pt x="22632" y="145413"/>
                  </a:cubicBezTo>
                  <a:lnTo>
                    <a:pt x="75966" y="139273"/>
                  </a:lnTo>
                  <a:cubicBezTo>
                    <a:pt x="79801" y="138822"/>
                    <a:pt x="82557" y="135363"/>
                    <a:pt x="82106" y="131528"/>
                  </a:cubicBezTo>
                  <a:lnTo>
                    <a:pt x="67670" y="6189"/>
                  </a:lnTo>
                  <a:cubicBezTo>
                    <a:pt x="67252" y="2631"/>
                    <a:pt x="64243" y="1"/>
                    <a:pt x="60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1357357" y="1639263"/>
              <a:ext cx="1494266" cy="2607888"/>
            </a:xfrm>
            <a:custGeom>
              <a:avLst/>
              <a:gdLst/>
              <a:ahLst/>
              <a:cxnLst/>
              <a:rect l="l" t="t" r="r" b="b"/>
              <a:pathLst>
                <a:path w="84613" h="147672" extrusionOk="0">
                  <a:moveTo>
                    <a:pt x="61654" y="2206"/>
                  </a:moveTo>
                  <a:cubicBezTo>
                    <a:pt x="64640" y="2206"/>
                    <a:pt x="67145" y="4454"/>
                    <a:pt x="67469" y="7420"/>
                  </a:cubicBezTo>
                  <a:lnTo>
                    <a:pt x="81931" y="132759"/>
                  </a:lnTo>
                  <a:cubicBezTo>
                    <a:pt x="82282" y="135992"/>
                    <a:pt x="79976" y="138899"/>
                    <a:pt x="76743" y="139275"/>
                  </a:cubicBezTo>
                  <a:lnTo>
                    <a:pt x="23409" y="145415"/>
                  </a:lnTo>
                  <a:cubicBezTo>
                    <a:pt x="23183" y="145440"/>
                    <a:pt x="22983" y="145465"/>
                    <a:pt x="22757" y="145465"/>
                  </a:cubicBezTo>
                  <a:cubicBezTo>
                    <a:pt x="22741" y="145466"/>
                    <a:pt x="22724" y="145466"/>
                    <a:pt x="22708" y="145466"/>
                  </a:cubicBezTo>
                  <a:cubicBezTo>
                    <a:pt x="19722" y="145466"/>
                    <a:pt x="17242" y="143218"/>
                    <a:pt x="16893" y="140252"/>
                  </a:cubicBezTo>
                  <a:lnTo>
                    <a:pt x="2457" y="14913"/>
                  </a:lnTo>
                  <a:cubicBezTo>
                    <a:pt x="2256" y="13359"/>
                    <a:pt x="2707" y="11806"/>
                    <a:pt x="3685" y="10578"/>
                  </a:cubicBezTo>
                  <a:cubicBezTo>
                    <a:pt x="4662" y="9349"/>
                    <a:pt x="6066" y="8572"/>
                    <a:pt x="7619" y="8397"/>
                  </a:cubicBezTo>
                  <a:lnTo>
                    <a:pt x="60953" y="2257"/>
                  </a:lnTo>
                  <a:cubicBezTo>
                    <a:pt x="61179" y="2232"/>
                    <a:pt x="61404" y="2207"/>
                    <a:pt x="61605" y="2207"/>
                  </a:cubicBezTo>
                  <a:cubicBezTo>
                    <a:pt x="61621" y="2206"/>
                    <a:pt x="61638" y="2206"/>
                    <a:pt x="61654" y="2206"/>
                  </a:cubicBezTo>
                  <a:close/>
                  <a:moveTo>
                    <a:pt x="61654" y="1"/>
                  </a:moveTo>
                  <a:cubicBezTo>
                    <a:pt x="61638" y="1"/>
                    <a:pt x="61621" y="1"/>
                    <a:pt x="61605" y="1"/>
                  </a:cubicBezTo>
                  <a:cubicBezTo>
                    <a:pt x="61304" y="1"/>
                    <a:pt x="61003" y="26"/>
                    <a:pt x="60702" y="51"/>
                  </a:cubicBezTo>
                  <a:lnTo>
                    <a:pt x="7369" y="6192"/>
                  </a:lnTo>
                  <a:cubicBezTo>
                    <a:pt x="5213" y="6442"/>
                    <a:pt x="3284" y="7520"/>
                    <a:pt x="1955" y="9224"/>
                  </a:cubicBezTo>
                  <a:cubicBezTo>
                    <a:pt x="602" y="10903"/>
                    <a:pt x="0" y="13009"/>
                    <a:pt x="251" y="15164"/>
                  </a:cubicBezTo>
                  <a:lnTo>
                    <a:pt x="14687" y="140503"/>
                  </a:lnTo>
                  <a:cubicBezTo>
                    <a:pt x="15161" y="144597"/>
                    <a:pt x="18619" y="147671"/>
                    <a:pt x="22732" y="147671"/>
                  </a:cubicBezTo>
                  <a:cubicBezTo>
                    <a:pt x="22749" y="147671"/>
                    <a:pt x="22766" y="147671"/>
                    <a:pt x="22782" y="147671"/>
                  </a:cubicBezTo>
                  <a:cubicBezTo>
                    <a:pt x="23058" y="147671"/>
                    <a:pt x="23359" y="147646"/>
                    <a:pt x="23660" y="147621"/>
                  </a:cubicBezTo>
                  <a:lnTo>
                    <a:pt x="76993" y="141480"/>
                  </a:lnTo>
                  <a:cubicBezTo>
                    <a:pt x="81429" y="140954"/>
                    <a:pt x="84612" y="136944"/>
                    <a:pt x="84111" y="132508"/>
                  </a:cubicBezTo>
                  <a:lnTo>
                    <a:pt x="69675" y="7169"/>
                  </a:lnTo>
                  <a:cubicBezTo>
                    <a:pt x="69201" y="3075"/>
                    <a:pt x="65743" y="1"/>
                    <a:pt x="6165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1612296" y="1673788"/>
              <a:ext cx="705976" cy="186878"/>
            </a:xfrm>
            <a:custGeom>
              <a:avLst/>
              <a:gdLst/>
              <a:ahLst/>
              <a:cxnLst/>
              <a:rect l="l" t="t" r="r" b="b"/>
              <a:pathLst>
                <a:path w="39976" h="10582" extrusionOk="0">
                  <a:moveTo>
                    <a:pt x="39449" y="1"/>
                  </a:moveTo>
                  <a:lnTo>
                    <a:pt x="1" y="4537"/>
                  </a:lnTo>
                  <a:lnTo>
                    <a:pt x="251" y="6718"/>
                  </a:lnTo>
                  <a:cubicBezTo>
                    <a:pt x="507" y="8931"/>
                    <a:pt x="2388" y="10581"/>
                    <a:pt x="4584" y="10581"/>
                  </a:cubicBezTo>
                  <a:cubicBezTo>
                    <a:pt x="4751" y="10581"/>
                    <a:pt x="4919" y="10572"/>
                    <a:pt x="5088" y="10552"/>
                  </a:cubicBezTo>
                  <a:lnTo>
                    <a:pt x="35865" y="6993"/>
                  </a:lnTo>
                  <a:cubicBezTo>
                    <a:pt x="38271" y="6718"/>
                    <a:pt x="39976" y="4562"/>
                    <a:pt x="39700" y="2156"/>
                  </a:cubicBezTo>
                  <a:lnTo>
                    <a:pt x="3944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2220433" y="3690148"/>
              <a:ext cx="281518" cy="835883"/>
            </a:xfrm>
            <a:custGeom>
              <a:avLst/>
              <a:gdLst/>
              <a:ahLst/>
              <a:cxnLst/>
              <a:rect l="l" t="t" r="r" b="b"/>
              <a:pathLst>
                <a:path w="15941" h="47332" extrusionOk="0">
                  <a:moveTo>
                    <a:pt x="10555" y="0"/>
                  </a:moveTo>
                  <a:cubicBezTo>
                    <a:pt x="8437" y="0"/>
                    <a:pt x="6367" y="3618"/>
                    <a:pt x="6367" y="3618"/>
                  </a:cubicBezTo>
                  <a:cubicBezTo>
                    <a:pt x="6367" y="3618"/>
                    <a:pt x="1" y="9984"/>
                    <a:pt x="2056" y="26149"/>
                  </a:cubicBezTo>
                  <a:cubicBezTo>
                    <a:pt x="4086" y="42290"/>
                    <a:pt x="5013" y="45698"/>
                    <a:pt x="5013" y="45698"/>
                  </a:cubicBezTo>
                  <a:cubicBezTo>
                    <a:pt x="5013" y="45698"/>
                    <a:pt x="12206" y="47332"/>
                    <a:pt x="14390" y="47332"/>
                  </a:cubicBezTo>
                  <a:cubicBezTo>
                    <a:pt x="15745" y="47332"/>
                    <a:pt x="15175" y="46704"/>
                    <a:pt x="9775" y="44671"/>
                  </a:cubicBezTo>
                  <a:cubicBezTo>
                    <a:pt x="9775" y="44671"/>
                    <a:pt x="15941" y="11112"/>
                    <a:pt x="13435" y="3367"/>
                  </a:cubicBezTo>
                  <a:cubicBezTo>
                    <a:pt x="12617" y="849"/>
                    <a:pt x="11580" y="0"/>
                    <a:pt x="10555" y="0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2304529" y="4487435"/>
              <a:ext cx="227531" cy="58472"/>
            </a:xfrm>
            <a:custGeom>
              <a:avLst/>
              <a:gdLst/>
              <a:ahLst/>
              <a:cxnLst/>
              <a:rect l="l" t="t" r="r" b="b"/>
              <a:pathLst>
                <a:path w="12884" h="3311" extrusionOk="0">
                  <a:moveTo>
                    <a:pt x="1" y="0"/>
                  </a:moveTo>
                  <a:lnTo>
                    <a:pt x="377" y="1529"/>
                  </a:lnTo>
                  <a:cubicBezTo>
                    <a:pt x="377" y="1529"/>
                    <a:pt x="7813" y="3310"/>
                    <a:pt x="10834" y="3310"/>
                  </a:cubicBezTo>
                  <a:cubicBezTo>
                    <a:pt x="11450" y="3310"/>
                    <a:pt x="11882" y="3236"/>
                    <a:pt x="12031" y="3058"/>
                  </a:cubicBezTo>
                  <a:cubicBezTo>
                    <a:pt x="12883" y="2005"/>
                    <a:pt x="7169" y="301"/>
                    <a:pt x="7169" y="301"/>
                  </a:cubicBezTo>
                  <a:lnTo>
                    <a:pt x="7169" y="301"/>
                  </a:lnTo>
                  <a:cubicBezTo>
                    <a:pt x="7169" y="301"/>
                    <a:pt x="7649" y="1178"/>
                    <a:pt x="6207" y="1178"/>
                  </a:cubicBezTo>
                  <a:cubicBezTo>
                    <a:pt x="6069" y="1178"/>
                    <a:pt x="5915" y="1170"/>
                    <a:pt x="5740" y="1153"/>
                  </a:cubicBezTo>
                  <a:cubicBezTo>
                    <a:pt x="3735" y="95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1637532" y="2744890"/>
              <a:ext cx="925508" cy="1644711"/>
            </a:xfrm>
            <a:custGeom>
              <a:avLst/>
              <a:gdLst/>
              <a:ahLst/>
              <a:cxnLst/>
              <a:rect l="l" t="t" r="r" b="b"/>
              <a:pathLst>
                <a:path w="52407" h="93132" extrusionOk="0">
                  <a:moveTo>
                    <a:pt x="30552" y="1"/>
                  </a:moveTo>
                  <a:lnTo>
                    <a:pt x="16065" y="3284"/>
                  </a:lnTo>
                  <a:lnTo>
                    <a:pt x="16892" y="7921"/>
                  </a:lnTo>
                  <a:cubicBezTo>
                    <a:pt x="16892" y="7921"/>
                    <a:pt x="8146" y="16116"/>
                    <a:pt x="8973" y="28698"/>
                  </a:cubicBezTo>
                  <a:cubicBezTo>
                    <a:pt x="9800" y="41254"/>
                    <a:pt x="12782" y="50277"/>
                    <a:pt x="12782" y="50277"/>
                  </a:cubicBezTo>
                  <a:cubicBezTo>
                    <a:pt x="12782" y="50277"/>
                    <a:pt x="5514" y="57244"/>
                    <a:pt x="0" y="68773"/>
                  </a:cubicBezTo>
                  <a:lnTo>
                    <a:pt x="1028" y="77645"/>
                  </a:lnTo>
                  <a:cubicBezTo>
                    <a:pt x="1377" y="80611"/>
                    <a:pt x="3857" y="82859"/>
                    <a:pt x="6843" y="82859"/>
                  </a:cubicBezTo>
                  <a:cubicBezTo>
                    <a:pt x="6859" y="82859"/>
                    <a:pt x="6876" y="82859"/>
                    <a:pt x="6892" y="82858"/>
                  </a:cubicBezTo>
                  <a:cubicBezTo>
                    <a:pt x="7118" y="82858"/>
                    <a:pt x="7318" y="82833"/>
                    <a:pt x="7544" y="82808"/>
                  </a:cubicBezTo>
                  <a:lnTo>
                    <a:pt x="16291" y="81806"/>
                  </a:lnTo>
                  <a:cubicBezTo>
                    <a:pt x="19900" y="72382"/>
                    <a:pt x="25013" y="58573"/>
                    <a:pt x="26717" y="51906"/>
                  </a:cubicBezTo>
                  <a:cubicBezTo>
                    <a:pt x="29098" y="42658"/>
                    <a:pt x="28998" y="35239"/>
                    <a:pt x="28923" y="33460"/>
                  </a:cubicBezTo>
                  <a:lnTo>
                    <a:pt x="28923" y="33460"/>
                  </a:lnTo>
                  <a:lnTo>
                    <a:pt x="31654" y="90703"/>
                  </a:lnTo>
                  <a:cubicBezTo>
                    <a:pt x="31654" y="90703"/>
                    <a:pt x="35653" y="93131"/>
                    <a:pt x="40829" y="93131"/>
                  </a:cubicBezTo>
                  <a:cubicBezTo>
                    <a:pt x="43417" y="93131"/>
                    <a:pt x="46299" y="92524"/>
                    <a:pt x="49123" y="90703"/>
                  </a:cubicBezTo>
                  <a:cubicBezTo>
                    <a:pt x="49123" y="90703"/>
                    <a:pt x="52406" y="36618"/>
                    <a:pt x="44211" y="20227"/>
                  </a:cubicBezTo>
                  <a:cubicBezTo>
                    <a:pt x="37369" y="6567"/>
                    <a:pt x="30552" y="1"/>
                    <a:pt x="30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1637532" y="3781467"/>
              <a:ext cx="348344" cy="426701"/>
            </a:xfrm>
            <a:custGeom>
              <a:avLst/>
              <a:gdLst/>
              <a:ahLst/>
              <a:cxnLst/>
              <a:rect l="l" t="t" r="r" b="b"/>
              <a:pathLst>
                <a:path w="19725" h="24162" extrusionOk="0">
                  <a:moveTo>
                    <a:pt x="5865" y="1"/>
                  </a:moveTo>
                  <a:cubicBezTo>
                    <a:pt x="3960" y="2783"/>
                    <a:pt x="1880" y="6166"/>
                    <a:pt x="0" y="10076"/>
                  </a:cubicBezTo>
                  <a:lnTo>
                    <a:pt x="1028" y="18948"/>
                  </a:lnTo>
                  <a:cubicBezTo>
                    <a:pt x="1377" y="21914"/>
                    <a:pt x="3857" y="24162"/>
                    <a:pt x="6843" y="24162"/>
                  </a:cubicBezTo>
                  <a:cubicBezTo>
                    <a:pt x="6859" y="24162"/>
                    <a:pt x="6876" y="24162"/>
                    <a:pt x="6892" y="24161"/>
                  </a:cubicBezTo>
                  <a:cubicBezTo>
                    <a:pt x="7118" y="24161"/>
                    <a:pt x="7318" y="24136"/>
                    <a:pt x="7544" y="24111"/>
                  </a:cubicBezTo>
                  <a:lnTo>
                    <a:pt x="16291" y="23109"/>
                  </a:lnTo>
                  <a:cubicBezTo>
                    <a:pt x="17344" y="20352"/>
                    <a:pt x="18522" y="17219"/>
                    <a:pt x="19725" y="14011"/>
                  </a:cubicBezTo>
                  <a:cubicBezTo>
                    <a:pt x="19399" y="13785"/>
                    <a:pt x="19073" y="13585"/>
                    <a:pt x="18772" y="13359"/>
                  </a:cubicBezTo>
                  <a:cubicBezTo>
                    <a:pt x="14988" y="10728"/>
                    <a:pt x="11529" y="7369"/>
                    <a:pt x="8672" y="3760"/>
                  </a:cubicBezTo>
                  <a:cubicBezTo>
                    <a:pt x="7719" y="2557"/>
                    <a:pt x="6817" y="1279"/>
                    <a:pt x="5865" y="1"/>
                  </a:cubicBezTo>
                  <a:close/>
                </a:path>
              </a:pathLst>
            </a:custGeom>
            <a:solidFill>
              <a:srgbClr val="4A7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1921238" y="2744890"/>
              <a:ext cx="352776" cy="162154"/>
            </a:xfrm>
            <a:custGeom>
              <a:avLst/>
              <a:gdLst/>
              <a:ahLst/>
              <a:cxnLst/>
              <a:rect l="l" t="t" r="r" b="b"/>
              <a:pathLst>
                <a:path w="19976" h="9182" extrusionOk="0">
                  <a:moveTo>
                    <a:pt x="14487" y="1"/>
                  </a:moveTo>
                  <a:lnTo>
                    <a:pt x="0" y="3284"/>
                  </a:lnTo>
                  <a:lnTo>
                    <a:pt x="827" y="7921"/>
                  </a:lnTo>
                  <a:cubicBezTo>
                    <a:pt x="3023" y="8831"/>
                    <a:pt x="5472" y="9182"/>
                    <a:pt x="7886" y="9182"/>
                  </a:cubicBezTo>
                  <a:cubicBezTo>
                    <a:pt x="8862" y="9182"/>
                    <a:pt x="9832" y="9125"/>
                    <a:pt x="10777" y="9023"/>
                  </a:cubicBezTo>
                  <a:cubicBezTo>
                    <a:pt x="13885" y="8723"/>
                    <a:pt x="17068" y="7946"/>
                    <a:pt x="19975" y="6617"/>
                  </a:cubicBezTo>
                  <a:cubicBezTo>
                    <a:pt x="16742" y="2181"/>
                    <a:pt x="14487" y="1"/>
                    <a:pt x="14487" y="1"/>
                  </a:cubicBezTo>
                  <a:close/>
                </a:path>
              </a:pathLst>
            </a:custGeom>
            <a:solidFill>
              <a:srgbClr val="4A7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149175" y="3137485"/>
              <a:ext cx="409429" cy="1252112"/>
            </a:xfrm>
            <a:custGeom>
              <a:avLst/>
              <a:gdLst/>
              <a:ahLst/>
              <a:cxnLst/>
              <a:rect l="l" t="t" r="r" b="b"/>
              <a:pathLst>
                <a:path w="23184" h="70901" extrusionOk="0">
                  <a:moveTo>
                    <a:pt x="16116" y="1"/>
                  </a:moveTo>
                  <a:cubicBezTo>
                    <a:pt x="14036" y="2657"/>
                    <a:pt x="11580" y="5013"/>
                    <a:pt x="8748" y="6943"/>
                  </a:cubicBezTo>
                  <a:cubicBezTo>
                    <a:pt x="5966" y="8873"/>
                    <a:pt x="2983" y="10452"/>
                    <a:pt x="1" y="11981"/>
                  </a:cubicBezTo>
                  <a:lnTo>
                    <a:pt x="2657" y="68472"/>
                  </a:lnTo>
                  <a:cubicBezTo>
                    <a:pt x="2657" y="68472"/>
                    <a:pt x="6667" y="70900"/>
                    <a:pt x="11851" y="70900"/>
                  </a:cubicBezTo>
                  <a:cubicBezTo>
                    <a:pt x="14442" y="70900"/>
                    <a:pt x="17327" y="70293"/>
                    <a:pt x="20151" y="68472"/>
                  </a:cubicBezTo>
                  <a:cubicBezTo>
                    <a:pt x="20151" y="68472"/>
                    <a:pt x="23184" y="18397"/>
                    <a:pt x="16116" y="1"/>
                  </a:cubicBezTo>
                  <a:close/>
                </a:path>
              </a:pathLst>
            </a:custGeom>
            <a:solidFill>
              <a:srgbClr val="4A7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1936037" y="1901599"/>
              <a:ext cx="408352" cy="546860"/>
            </a:xfrm>
            <a:custGeom>
              <a:avLst/>
              <a:gdLst/>
              <a:ahLst/>
              <a:cxnLst/>
              <a:rect l="l" t="t" r="r" b="b"/>
              <a:pathLst>
                <a:path w="23123" h="30966" extrusionOk="0">
                  <a:moveTo>
                    <a:pt x="9884" y="1"/>
                  </a:moveTo>
                  <a:cubicBezTo>
                    <a:pt x="6145" y="1"/>
                    <a:pt x="1894" y="2214"/>
                    <a:pt x="1894" y="2214"/>
                  </a:cubicBezTo>
                  <a:cubicBezTo>
                    <a:pt x="1894" y="2214"/>
                    <a:pt x="0" y="30966"/>
                    <a:pt x="9951" y="30966"/>
                  </a:cubicBezTo>
                  <a:cubicBezTo>
                    <a:pt x="10429" y="30966"/>
                    <a:pt x="10934" y="30899"/>
                    <a:pt x="11468" y="30760"/>
                  </a:cubicBezTo>
                  <a:cubicBezTo>
                    <a:pt x="23122" y="27703"/>
                    <a:pt x="20591" y="18981"/>
                    <a:pt x="17784" y="15823"/>
                  </a:cubicBezTo>
                  <a:cubicBezTo>
                    <a:pt x="15002" y="12665"/>
                    <a:pt x="17533" y="6224"/>
                    <a:pt x="14275" y="1863"/>
                  </a:cubicBezTo>
                  <a:cubicBezTo>
                    <a:pt x="13236" y="475"/>
                    <a:pt x="11615" y="1"/>
                    <a:pt x="988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1752604" y="2164359"/>
              <a:ext cx="505924" cy="457076"/>
            </a:xfrm>
            <a:custGeom>
              <a:avLst/>
              <a:gdLst/>
              <a:ahLst/>
              <a:cxnLst/>
              <a:rect l="l" t="t" r="r" b="b"/>
              <a:pathLst>
                <a:path w="28648" h="25882" extrusionOk="0">
                  <a:moveTo>
                    <a:pt x="11263" y="1"/>
                  </a:moveTo>
                  <a:cubicBezTo>
                    <a:pt x="10509" y="1"/>
                    <a:pt x="10147" y="1108"/>
                    <a:pt x="10577" y="4152"/>
                  </a:cubicBezTo>
                  <a:cubicBezTo>
                    <a:pt x="12156" y="15330"/>
                    <a:pt x="8497" y="14603"/>
                    <a:pt x="4988" y="15555"/>
                  </a:cubicBezTo>
                  <a:cubicBezTo>
                    <a:pt x="1454" y="16533"/>
                    <a:pt x="0" y="20543"/>
                    <a:pt x="0" y="20543"/>
                  </a:cubicBezTo>
                  <a:lnTo>
                    <a:pt x="4011" y="25881"/>
                  </a:lnTo>
                  <a:lnTo>
                    <a:pt x="24913" y="23601"/>
                  </a:lnTo>
                  <a:cubicBezTo>
                    <a:pt x="26191" y="20819"/>
                    <a:pt x="27419" y="18037"/>
                    <a:pt x="28647" y="15255"/>
                  </a:cubicBezTo>
                  <a:cubicBezTo>
                    <a:pt x="26634" y="13465"/>
                    <a:pt x="24929" y="12934"/>
                    <a:pt x="23500" y="12934"/>
                  </a:cubicBezTo>
                  <a:cubicBezTo>
                    <a:pt x="21413" y="12934"/>
                    <a:pt x="19916" y="14068"/>
                    <a:pt x="18908" y="14068"/>
                  </a:cubicBezTo>
                  <a:cubicBezTo>
                    <a:pt x="18751" y="14068"/>
                    <a:pt x="18605" y="14040"/>
                    <a:pt x="18472" y="13977"/>
                  </a:cubicBezTo>
                  <a:cubicBezTo>
                    <a:pt x="16642" y="13149"/>
                    <a:pt x="18096" y="7911"/>
                    <a:pt x="18096" y="7911"/>
                  </a:cubicBezTo>
                  <a:cubicBezTo>
                    <a:pt x="18096" y="7911"/>
                    <a:pt x="13278" y="1"/>
                    <a:pt x="11263" y="1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1931799" y="2164359"/>
              <a:ext cx="140379" cy="204785"/>
            </a:xfrm>
            <a:custGeom>
              <a:avLst/>
              <a:gdLst/>
              <a:ahLst/>
              <a:cxnLst/>
              <a:rect l="l" t="t" r="r" b="b"/>
              <a:pathLst>
                <a:path w="7949" h="11596" extrusionOk="0">
                  <a:moveTo>
                    <a:pt x="1116" y="1"/>
                  </a:moveTo>
                  <a:cubicBezTo>
                    <a:pt x="362" y="1"/>
                    <a:pt x="0" y="1108"/>
                    <a:pt x="430" y="4152"/>
                  </a:cubicBezTo>
                  <a:cubicBezTo>
                    <a:pt x="605" y="5505"/>
                    <a:pt x="731" y="6683"/>
                    <a:pt x="781" y="7686"/>
                  </a:cubicBezTo>
                  <a:cubicBezTo>
                    <a:pt x="1909" y="8889"/>
                    <a:pt x="3212" y="9916"/>
                    <a:pt x="4766" y="10693"/>
                  </a:cubicBezTo>
                  <a:cubicBezTo>
                    <a:pt x="5618" y="11144"/>
                    <a:pt x="6520" y="11420"/>
                    <a:pt x="7397" y="11596"/>
                  </a:cubicBezTo>
                  <a:cubicBezTo>
                    <a:pt x="7397" y="9866"/>
                    <a:pt x="7949" y="7911"/>
                    <a:pt x="7949" y="7911"/>
                  </a:cubicBezTo>
                  <a:cubicBezTo>
                    <a:pt x="7949" y="7911"/>
                    <a:pt x="3131" y="1"/>
                    <a:pt x="1116" y="1"/>
                  </a:cubicBezTo>
                  <a:close/>
                </a:path>
              </a:pathLst>
            </a:custGeom>
            <a:solidFill>
              <a:srgbClr val="FF9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1881398" y="1973598"/>
              <a:ext cx="300079" cy="350410"/>
            </a:xfrm>
            <a:custGeom>
              <a:avLst/>
              <a:gdLst/>
              <a:ahLst/>
              <a:cxnLst/>
              <a:rect l="l" t="t" r="r" b="b"/>
              <a:pathLst>
                <a:path w="16992" h="19842" extrusionOk="0">
                  <a:moveTo>
                    <a:pt x="9714" y="1"/>
                  </a:moveTo>
                  <a:cubicBezTo>
                    <a:pt x="9329" y="1"/>
                    <a:pt x="8924" y="30"/>
                    <a:pt x="8497" y="92"/>
                  </a:cubicBezTo>
                  <a:cubicBezTo>
                    <a:pt x="1" y="1295"/>
                    <a:pt x="1204" y="9966"/>
                    <a:pt x="1204" y="9966"/>
                  </a:cubicBezTo>
                  <a:cubicBezTo>
                    <a:pt x="1204" y="9966"/>
                    <a:pt x="1805" y="14127"/>
                    <a:pt x="5339" y="17260"/>
                  </a:cubicBezTo>
                  <a:cubicBezTo>
                    <a:pt x="7456" y="19133"/>
                    <a:pt x="9227" y="19842"/>
                    <a:pt x="10689" y="19842"/>
                  </a:cubicBezTo>
                  <a:cubicBezTo>
                    <a:pt x="14352" y="19842"/>
                    <a:pt x="16069" y="15395"/>
                    <a:pt x="16392" y="13676"/>
                  </a:cubicBezTo>
                  <a:cubicBezTo>
                    <a:pt x="16963" y="10557"/>
                    <a:pt x="16992" y="1"/>
                    <a:pt x="9714" y="1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2017291" y="2225727"/>
              <a:ext cx="119064" cy="28450"/>
            </a:xfrm>
            <a:custGeom>
              <a:avLst/>
              <a:gdLst/>
              <a:ahLst/>
              <a:cxnLst/>
              <a:rect l="l" t="t" r="r" b="b"/>
              <a:pathLst>
                <a:path w="6742" h="1611" extrusionOk="0">
                  <a:moveTo>
                    <a:pt x="0" y="0"/>
                  </a:moveTo>
                  <a:lnTo>
                    <a:pt x="0" y="0"/>
                  </a:lnTo>
                  <a:cubicBezTo>
                    <a:pt x="1470" y="1213"/>
                    <a:pt x="2725" y="1611"/>
                    <a:pt x="3740" y="1611"/>
                  </a:cubicBezTo>
                  <a:cubicBezTo>
                    <a:pt x="5682" y="1611"/>
                    <a:pt x="6742" y="151"/>
                    <a:pt x="6742" y="1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2092522" y="2138081"/>
              <a:ext cx="33218" cy="64636"/>
            </a:xfrm>
            <a:custGeom>
              <a:avLst/>
              <a:gdLst/>
              <a:ahLst/>
              <a:cxnLst/>
              <a:rect l="l" t="t" r="r" b="b"/>
              <a:pathLst>
                <a:path w="1881" h="3660" extrusionOk="0">
                  <a:moveTo>
                    <a:pt x="251" y="1"/>
                  </a:moveTo>
                  <a:cubicBezTo>
                    <a:pt x="176" y="577"/>
                    <a:pt x="201" y="1179"/>
                    <a:pt x="377" y="1755"/>
                  </a:cubicBezTo>
                  <a:cubicBezTo>
                    <a:pt x="427" y="1906"/>
                    <a:pt x="477" y="2056"/>
                    <a:pt x="552" y="2181"/>
                  </a:cubicBezTo>
                  <a:cubicBezTo>
                    <a:pt x="602" y="2332"/>
                    <a:pt x="677" y="2457"/>
                    <a:pt x="778" y="2582"/>
                  </a:cubicBezTo>
                  <a:cubicBezTo>
                    <a:pt x="853" y="2733"/>
                    <a:pt x="953" y="2833"/>
                    <a:pt x="1053" y="2958"/>
                  </a:cubicBezTo>
                  <a:cubicBezTo>
                    <a:pt x="1099" y="2995"/>
                    <a:pt x="1142" y="3032"/>
                    <a:pt x="1184" y="3069"/>
                  </a:cubicBezTo>
                  <a:lnTo>
                    <a:pt x="1184" y="3069"/>
                  </a:lnTo>
                  <a:lnTo>
                    <a:pt x="1078" y="3109"/>
                  </a:lnTo>
                  <a:cubicBezTo>
                    <a:pt x="953" y="3159"/>
                    <a:pt x="828" y="3234"/>
                    <a:pt x="702" y="3284"/>
                  </a:cubicBezTo>
                  <a:cubicBezTo>
                    <a:pt x="602" y="3334"/>
                    <a:pt x="477" y="3409"/>
                    <a:pt x="377" y="3485"/>
                  </a:cubicBezTo>
                  <a:cubicBezTo>
                    <a:pt x="251" y="3535"/>
                    <a:pt x="126" y="3585"/>
                    <a:pt x="1" y="3660"/>
                  </a:cubicBezTo>
                  <a:cubicBezTo>
                    <a:pt x="151" y="3635"/>
                    <a:pt x="276" y="3635"/>
                    <a:pt x="402" y="3610"/>
                  </a:cubicBezTo>
                  <a:cubicBezTo>
                    <a:pt x="552" y="3585"/>
                    <a:pt x="677" y="3535"/>
                    <a:pt x="803" y="3510"/>
                  </a:cubicBezTo>
                  <a:cubicBezTo>
                    <a:pt x="928" y="3459"/>
                    <a:pt x="1053" y="3409"/>
                    <a:pt x="1179" y="3384"/>
                  </a:cubicBezTo>
                  <a:lnTo>
                    <a:pt x="1555" y="3284"/>
                  </a:lnTo>
                  <a:lnTo>
                    <a:pt x="1880" y="3209"/>
                  </a:lnTo>
                  <a:lnTo>
                    <a:pt x="1605" y="2983"/>
                  </a:lnTo>
                  <a:cubicBezTo>
                    <a:pt x="1504" y="2908"/>
                    <a:pt x="1404" y="2808"/>
                    <a:pt x="1304" y="2708"/>
                  </a:cubicBezTo>
                  <a:cubicBezTo>
                    <a:pt x="1229" y="2607"/>
                    <a:pt x="1129" y="2507"/>
                    <a:pt x="1053" y="2407"/>
                  </a:cubicBezTo>
                  <a:cubicBezTo>
                    <a:pt x="903" y="2181"/>
                    <a:pt x="778" y="1931"/>
                    <a:pt x="677" y="1655"/>
                  </a:cubicBezTo>
                  <a:cubicBezTo>
                    <a:pt x="627" y="1530"/>
                    <a:pt x="577" y="1404"/>
                    <a:pt x="527" y="1254"/>
                  </a:cubicBezTo>
                  <a:cubicBezTo>
                    <a:pt x="502" y="1129"/>
                    <a:pt x="452" y="1003"/>
                    <a:pt x="427" y="853"/>
                  </a:cubicBezTo>
                  <a:cubicBezTo>
                    <a:pt x="352" y="577"/>
                    <a:pt x="301" y="276"/>
                    <a:pt x="251" y="1"/>
                  </a:cubicBezTo>
                  <a:close/>
                </a:path>
              </a:pathLst>
            </a:custGeom>
            <a:solidFill>
              <a:srgbClr val="FC6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2103595" y="2089393"/>
              <a:ext cx="64194" cy="27461"/>
            </a:xfrm>
            <a:custGeom>
              <a:avLst/>
              <a:gdLst/>
              <a:ahLst/>
              <a:cxnLst/>
              <a:rect l="l" t="t" r="r" b="b"/>
              <a:pathLst>
                <a:path w="3635" h="1555" extrusionOk="0">
                  <a:moveTo>
                    <a:pt x="1629" y="1"/>
                  </a:moveTo>
                  <a:cubicBezTo>
                    <a:pt x="1554" y="1"/>
                    <a:pt x="1454" y="26"/>
                    <a:pt x="1379" y="51"/>
                  </a:cubicBezTo>
                  <a:cubicBezTo>
                    <a:pt x="1228" y="76"/>
                    <a:pt x="1078" y="151"/>
                    <a:pt x="953" y="201"/>
                  </a:cubicBezTo>
                  <a:cubicBezTo>
                    <a:pt x="677" y="352"/>
                    <a:pt x="476" y="527"/>
                    <a:pt x="351" y="728"/>
                  </a:cubicBezTo>
                  <a:cubicBezTo>
                    <a:pt x="50" y="1054"/>
                    <a:pt x="0" y="1354"/>
                    <a:pt x="0" y="1354"/>
                  </a:cubicBezTo>
                  <a:cubicBezTo>
                    <a:pt x="0" y="1354"/>
                    <a:pt x="251" y="1204"/>
                    <a:pt x="602" y="1028"/>
                  </a:cubicBezTo>
                  <a:cubicBezTo>
                    <a:pt x="702" y="978"/>
                    <a:pt x="777" y="928"/>
                    <a:pt x="877" y="903"/>
                  </a:cubicBezTo>
                  <a:cubicBezTo>
                    <a:pt x="978" y="853"/>
                    <a:pt x="1078" y="828"/>
                    <a:pt x="1203" y="778"/>
                  </a:cubicBezTo>
                  <a:cubicBezTo>
                    <a:pt x="1304" y="778"/>
                    <a:pt x="1404" y="728"/>
                    <a:pt x="1504" y="728"/>
                  </a:cubicBezTo>
                  <a:cubicBezTo>
                    <a:pt x="1567" y="715"/>
                    <a:pt x="1623" y="709"/>
                    <a:pt x="1676" y="709"/>
                  </a:cubicBezTo>
                  <a:cubicBezTo>
                    <a:pt x="1730" y="709"/>
                    <a:pt x="1780" y="715"/>
                    <a:pt x="1830" y="728"/>
                  </a:cubicBezTo>
                  <a:cubicBezTo>
                    <a:pt x="1930" y="728"/>
                    <a:pt x="2055" y="753"/>
                    <a:pt x="2156" y="778"/>
                  </a:cubicBezTo>
                  <a:cubicBezTo>
                    <a:pt x="2256" y="803"/>
                    <a:pt x="2356" y="828"/>
                    <a:pt x="2456" y="878"/>
                  </a:cubicBezTo>
                  <a:cubicBezTo>
                    <a:pt x="2557" y="928"/>
                    <a:pt x="2657" y="978"/>
                    <a:pt x="2757" y="1028"/>
                  </a:cubicBezTo>
                  <a:cubicBezTo>
                    <a:pt x="2857" y="1079"/>
                    <a:pt x="2958" y="1129"/>
                    <a:pt x="3033" y="1179"/>
                  </a:cubicBezTo>
                  <a:cubicBezTo>
                    <a:pt x="3208" y="1279"/>
                    <a:pt x="3334" y="1379"/>
                    <a:pt x="3459" y="1455"/>
                  </a:cubicBezTo>
                  <a:cubicBezTo>
                    <a:pt x="3559" y="1505"/>
                    <a:pt x="3634" y="1555"/>
                    <a:pt x="3634" y="1555"/>
                  </a:cubicBezTo>
                  <a:cubicBezTo>
                    <a:pt x="3634" y="1555"/>
                    <a:pt x="3609" y="1480"/>
                    <a:pt x="3559" y="1354"/>
                  </a:cubicBezTo>
                  <a:cubicBezTo>
                    <a:pt x="3509" y="1229"/>
                    <a:pt x="3459" y="1054"/>
                    <a:pt x="3309" y="878"/>
                  </a:cubicBezTo>
                  <a:cubicBezTo>
                    <a:pt x="3258" y="803"/>
                    <a:pt x="3183" y="703"/>
                    <a:pt x="3083" y="602"/>
                  </a:cubicBezTo>
                  <a:cubicBezTo>
                    <a:pt x="3008" y="502"/>
                    <a:pt x="2882" y="427"/>
                    <a:pt x="2782" y="327"/>
                  </a:cubicBezTo>
                  <a:cubicBezTo>
                    <a:pt x="2657" y="252"/>
                    <a:pt x="2507" y="176"/>
                    <a:pt x="2356" y="101"/>
                  </a:cubicBezTo>
                  <a:cubicBezTo>
                    <a:pt x="2206" y="76"/>
                    <a:pt x="2055" y="26"/>
                    <a:pt x="188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1979657" y="2076113"/>
              <a:ext cx="93845" cy="38093"/>
            </a:xfrm>
            <a:custGeom>
              <a:avLst/>
              <a:gdLst/>
              <a:ahLst/>
              <a:cxnLst/>
              <a:rect l="l" t="t" r="r" b="b"/>
              <a:pathLst>
                <a:path w="5314" h="2157" extrusionOk="0">
                  <a:moveTo>
                    <a:pt x="2632" y="1"/>
                  </a:moveTo>
                  <a:cubicBezTo>
                    <a:pt x="2507" y="1"/>
                    <a:pt x="2382" y="1"/>
                    <a:pt x="2256" y="26"/>
                  </a:cubicBezTo>
                  <a:cubicBezTo>
                    <a:pt x="2156" y="51"/>
                    <a:pt x="2031" y="76"/>
                    <a:pt x="1905" y="101"/>
                  </a:cubicBezTo>
                  <a:cubicBezTo>
                    <a:pt x="1780" y="101"/>
                    <a:pt x="1680" y="176"/>
                    <a:pt x="1580" y="227"/>
                  </a:cubicBezTo>
                  <a:cubicBezTo>
                    <a:pt x="1479" y="277"/>
                    <a:pt x="1379" y="327"/>
                    <a:pt x="1279" y="377"/>
                  </a:cubicBezTo>
                  <a:cubicBezTo>
                    <a:pt x="1129" y="502"/>
                    <a:pt x="953" y="653"/>
                    <a:pt x="828" y="778"/>
                  </a:cubicBezTo>
                  <a:cubicBezTo>
                    <a:pt x="677" y="903"/>
                    <a:pt x="577" y="1054"/>
                    <a:pt x="477" y="1179"/>
                  </a:cubicBezTo>
                  <a:cubicBezTo>
                    <a:pt x="427" y="1254"/>
                    <a:pt x="377" y="1304"/>
                    <a:pt x="352" y="1379"/>
                  </a:cubicBezTo>
                  <a:cubicBezTo>
                    <a:pt x="301" y="1455"/>
                    <a:pt x="276" y="1505"/>
                    <a:pt x="251" y="1580"/>
                  </a:cubicBezTo>
                  <a:cubicBezTo>
                    <a:pt x="201" y="1680"/>
                    <a:pt x="151" y="1780"/>
                    <a:pt x="101" y="1881"/>
                  </a:cubicBezTo>
                  <a:cubicBezTo>
                    <a:pt x="26" y="2056"/>
                    <a:pt x="1" y="2156"/>
                    <a:pt x="1" y="2156"/>
                  </a:cubicBezTo>
                  <a:cubicBezTo>
                    <a:pt x="1" y="2156"/>
                    <a:pt x="76" y="2081"/>
                    <a:pt x="226" y="1956"/>
                  </a:cubicBezTo>
                  <a:cubicBezTo>
                    <a:pt x="301" y="1906"/>
                    <a:pt x="377" y="1831"/>
                    <a:pt x="477" y="1730"/>
                  </a:cubicBezTo>
                  <a:cubicBezTo>
                    <a:pt x="552" y="1655"/>
                    <a:pt x="652" y="1555"/>
                    <a:pt x="778" y="1455"/>
                  </a:cubicBezTo>
                  <a:cubicBezTo>
                    <a:pt x="903" y="1379"/>
                    <a:pt x="1028" y="1279"/>
                    <a:pt x="1154" y="1179"/>
                  </a:cubicBezTo>
                  <a:cubicBezTo>
                    <a:pt x="1304" y="1104"/>
                    <a:pt x="1454" y="1004"/>
                    <a:pt x="1605" y="928"/>
                  </a:cubicBezTo>
                  <a:cubicBezTo>
                    <a:pt x="1755" y="878"/>
                    <a:pt x="1931" y="778"/>
                    <a:pt x="2081" y="753"/>
                  </a:cubicBezTo>
                  <a:lnTo>
                    <a:pt x="2332" y="703"/>
                  </a:lnTo>
                  <a:cubicBezTo>
                    <a:pt x="2353" y="697"/>
                    <a:pt x="2373" y="696"/>
                    <a:pt x="2392" y="696"/>
                  </a:cubicBezTo>
                  <a:cubicBezTo>
                    <a:pt x="2445" y="696"/>
                    <a:pt x="2493" y="710"/>
                    <a:pt x="2547" y="710"/>
                  </a:cubicBezTo>
                  <a:cubicBezTo>
                    <a:pt x="2566" y="710"/>
                    <a:pt x="2586" y="708"/>
                    <a:pt x="2607" y="703"/>
                  </a:cubicBezTo>
                  <a:cubicBezTo>
                    <a:pt x="2783" y="703"/>
                    <a:pt x="2933" y="753"/>
                    <a:pt x="3108" y="778"/>
                  </a:cubicBezTo>
                  <a:cubicBezTo>
                    <a:pt x="3284" y="853"/>
                    <a:pt x="3459" y="878"/>
                    <a:pt x="3610" y="978"/>
                  </a:cubicBezTo>
                  <a:cubicBezTo>
                    <a:pt x="3785" y="1054"/>
                    <a:pt x="3936" y="1129"/>
                    <a:pt x="4086" y="1204"/>
                  </a:cubicBezTo>
                  <a:cubicBezTo>
                    <a:pt x="4236" y="1304"/>
                    <a:pt x="4362" y="1379"/>
                    <a:pt x="4487" y="1480"/>
                  </a:cubicBezTo>
                  <a:cubicBezTo>
                    <a:pt x="4988" y="1806"/>
                    <a:pt x="5314" y="2081"/>
                    <a:pt x="5314" y="2081"/>
                  </a:cubicBezTo>
                  <a:cubicBezTo>
                    <a:pt x="5314" y="2081"/>
                    <a:pt x="5189" y="1680"/>
                    <a:pt x="4763" y="1179"/>
                  </a:cubicBezTo>
                  <a:cubicBezTo>
                    <a:pt x="4662" y="1054"/>
                    <a:pt x="4537" y="903"/>
                    <a:pt x="4387" y="778"/>
                  </a:cubicBezTo>
                  <a:cubicBezTo>
                    <a:pt x="4261" y="653"/>
                    <a:pt x="4111" y="527"/>
                    <a:pt x="3910" y="427"/>
                  </a:cubicBezTo>
                  <a:cubicBezTo>
                    <a:pt x="3735" y="302"/>
                    <a:pt x="3535" y="227"/>
                    <a:pt x="3309" y="126"/>
                  </a:cubicBezTo>
                  <a:cubicBezTo>
                    <a:pt x="3083" y="76"/>
                    <a:pt x="2858" y="1"/>
                    <a:pt x="263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2001785" y="2124360"/>
              <a:ext cx="14181" cy="36309"/>
            </a:xfrm>
            <a:custGeom>
              <a:avLst/>
              <a:gdLst/>
              <a:ahLst/>
              <a:cxnLst/>
              <a:rect l="l" t="t" r="r" b="b"/>
              <a:pathLst>
                <a:path w="803" h="2056" extrusionOk="0">
                  <a:moveTo>
                    <a:pt x="402" y="1"/>
                  </a:moveTo>
                  <a:cubicBezTo>
                    <a:pt x="176" y="1"/>
                    <a:pt x="1" y="452"/>
                    <a:pt x="1" y="1028"/>
                  </a:cubicBezTo>
                  <a:cubicBezTo>
                    <a:pt x="1" y="1580"/>
                    <a:pt x="176" y="2056"/>
                    <a:pt x="402" y="2056"/>
                  </a:cubicBezTo>
                  <a:cubicBezTo>
                    <a:pt x="627" y="2056"/>
                    <a:pt x="803" y="1580"/>
                    <a:pt x="803" y="1028"/>
                  </a:cubicBezTo>
                  <a:cubicBezTo>
                    <a:pt x="803" y="452"/>
                    <a:pt x="627" y="1"/>
                    <a:pt x="40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2110676" y="2129234"/>
              <a:ext cx="11514" cy="29669"/>
            </a:xfrm>
            <a:custGeom>
              <a:avLst/>
              <a:gdLst/>
              <a:ahLst/>
              <a:cxnLst/>
              <a:rect l="l" t="t" r="r" b="b"/>
              <a:pathLst>
                <a:path w="652" h="1680" extrusionOk="0">
                  <a:moveTo>
                    <a:pt x="326" y="1"/>
                  </a:moveTo>
                  <a:cubicBezTo>
                    <a:pt x="126" y="1"/>
                    <a:pt x="0" y="376"/>
                    <a:pt x="0" y="828"/>
                  </a:cubicBezTo>
                  <a:cubicBezTo>
                    <a:pt x="0" y="1304"/>
                    <a:pt x="126" y="1680"/>
                    <a:pt x="326" y="1680"/>
                  </a:cubicBezTo>
                  <a:cubicBezTo>
                    <a:pt x="502" y="1680"/>
                    <a:pt x="652" y="1304"/>
                    <a:pt x="652" y="828"/>
                  </a:cubicBezTo>
                  <a:cubicBezTo>
                    <a:pt x="652" y="376"/>
                    <a:pt x="502" y="1"/>
                    <a:pt x="32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2220874" y="2477114"/>
              <a:ext cx="310286" cy="317968"/>
            </a:xfrm>
            <a:custGeom>
              <a:avLst/>
              <a:gdLst/>
              <a:ahLst/>
              <a:cxnLst/>
              <a:rect l="l" t="t" r="r" b="b"/>
              <a:pathLst>
                <a:path w="17570" h="18005" extrusionOk="0">
                  <a:moveTo>
                    <a:pt x="4437" y="1"/>
                  </a:moveTo>
                  <a:cubicBezTo>
                    <a:pt x="3810" y="1079"/>
                    <a:pt x="3109" y="2106"/>
                    <a:pt x="2482" y="3159"/>
                  </a:cubicBezTo>
                  <a:cubicBezTo>
                    <a:pt x="1580" y="4587"/>
                    <a:pt x="778" y="6066"/>
                    <a:pt x="1" y="7545"/>
                  </a:cubicBezTo>
                  <a:cubicBezTo>
                    <a:pt x="5096" y="13188"/>
                    <a:pt x="10528" y="18004"/>
                    <a:pt x="13565" y="18004"/>
                  </a:cubicBezTo>
                  <a:cubicBezTo>
                    <a:pt x="14413" y="18004"/>
                    <a:pt x="15074" y="17629"/>
                    <a:pt x="15490" y="16793"/>
                  </a:cubicBezTo>
                  <a:cubicBezTo>
                    <a:pt x="17570" y="12658"/>
                    <a:pt x="11505" y="8898"/>
                    <a:pt x="4562" y="151"/>
                  </a:cubicBezTo>
                  <a:cubicBezTo>
                    <a:pt x="4537" y="101"/>
                    <a:pt x="4487" y="51"/>
                    <a:pt x="4437" y="1"/>
                  </a:cubicBezTo>
                  <a:close/>
                </a:path>
              </a:pathLst>
            </a:custGeom>
            <a:solidFill>
              <a:srgbClr val="FF9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2390215" y="2319218"/>
              <a:ext cx="204821" cy="475107"/>
            </a:xfrm>
            <a:custGeom>
              <a:avLst/>
              <a:gdLst/>
              <a:ahLst/>
              <a:cxnLst/>
              <a:rect l="l" t="t" r="r" b="b"/>
              <a:pathLst>
                <a:path w="11598" h="26903" extrusionOk="0">
                  <a:moveTo>
                    <a:pt x="8795" y="0"/>
                  </a:moveTo>
                  <a:cubicBezTo>
                    <a:pt x="7618" y="0"/>
                    <a:pt x="6502" y="345"/>
                    <a:pt x="6502" y="345"/>
                  </a:cubicBezTo>
                  <a:lnTo>
                    <a:pt x="5926" y="1899"/>
                  </a:lnTo>
                  <a:lnTo>
                    <a:pt x="5700" y="5408"/>
                  </a:lnTo>
                  <a:cubicBezTo>
                    <a:pt x="5700" y="5408"/>
                    <a:pt x="2392" y="15057"/>
                    <a:pt x="1414" y="17614"/>
                  </a:cubicBezTo>
                  <a:cubicBezTo>
                    <a:pt x="0" y="21343"/>
                    <a:pt x="2234" y="26903"/>
                    <a:pt x="4476" y="26903"/>
                  </a:cubicBezTo>
                  <a:cubicBezTo>
                    <a:pt x="5293" y="26903"/>
                    <a:pt x="6110" y="26164"/>
                    <a:pt x="6753" y="24330"/>
                  </a:cubicBezTo>
                  <a:cubicBezTo>
                    <a:pt x="9184" y="17363"/>
                    <a:pt x="10036" y="11899"/>
                    <a:pt x="9911" y="6862"/>
                  </a:cubicBezTo>
                  <a:cubicBezTo>
                    <a:pt x="9911" y="6862"/>
                    <a:pt x="11289" y="6185"/>
                    <a:pt x="11490" y="2451"/>
                  </a:cubicBezTo>
                  <a:cubicBezTo>
                    <a:pt x="11597" y="462"/>
                    <a:pt x="10155" y="0"/>
                    <a:pt x="8795" y="0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2490877" y="2319218"/>
              <a:ext cx="104159" cy="171602"/>
            </a:xfrm>
            <a:custGeom>
              <a:avLst/>
              <a:gdLst/>
              <a:ahLst/>
              <a:cxnLst/>
              <a:rect l="l" t="t" r="r" b="b"/>
              <a:pathLst>
                <a:path w="5898" h="9717" extrusionOk="0">
                  <a:moveTo>
                    <a:pt x="3095" y="0"/>
                  </a:moveTo>
                  <a:cubicBezTo>
                    <a:pt x="1918" y="0"/>
                    <a:pt x="802" y="345"/>
                    <a:pt x="802" y="345"/>
                  </a:cubicBezTo>
                  <a:lnTo>
                    <a:pt x="226" y="1899"/>
                  </a:lnTo>
                  <a:lnTo>
                    <a:pt x="0" y="5408"/>
                  </a:lnTo>
                  <a:cubicBezTo>
                    <a:pt x="0" y="5408"/>
                    <a:pt x="15" y="5407"/>
                    <a:pt x="42" y="5407"/>
                  </a:cubicBezTo>
                  <a:cubicBezTo>
                    <a:pt x="300" y="5407"/>
                    <a:pt x="1677" y="5469"/>
                    <a:pt x="1654" y="6786"/>
                  </a:cubicBezTo>
                  <a:cubicBezTo>
                    <a:pt x="2094" y="9105"/>
                    <a:pt x="2739" y="9716"/>
                    <a:pt x="3285" y="9716"/>
                  </a:cubicBezTo>
                  <a:cubicBezTo>
                    <a:pt x="3765" y="9716"/>
                    <a:pt x="4169" y="9242"/>
                    <a:pt x="4286" y="9042"/>
                  </a:cubicBezTo>
                  <a:cubicBezTo>
                    <a:pt x="4411" y="7463"/>
                    <a:pt x="4336" y="7689"/>
                    <a:pt x="4211" y="6862"/>
                  </a:cubicBezTo>
                  <a:cubicBezTo>
                    <a:pt x="4211" y="6862"/>
                    <a:pt x="5589" y="6185"/>
                    <a:pt x="5790" y="2451"/>
                  </a:cubicBezTo>
                  <a:cubicBezTo>
                    <a:pt x="5897" y="462"/>
                    <a:pt x="4455" y="0"/>
                    <a:pt x="3095" y="0"/>
                  </a:cubicBezTo>
                  <a:close/>
                </a:path>
              </a:pathLst>
            </a:custGeom>
            <a:solidFill>
              <a:srgbClr val="FF9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2416952" y="2212058"/>
              <a:ext cx="196097" cy="254498"/>
            </a:xfrm>
            <a:custGeom>
              <a:avLst/>
              <a:gdLst/>
              <a:ahLst/>
              <a:cxnLst/>
              <a:rect l="l" t="t" r="r" b="b"/>
              <a:pathLst>
                <a:path w="11104" h="14411" extrusionOk="0">
                  <a:moveTo>
                    <a:pt x="6440" y="1"/>
                  </a:moveTo>
                  <a:cubicBezTo>
                    <a:pt x="3950" y="1"/>
                    <a:pt x="1" y="1601"/>
                    <a:pt x="1" y="1601"/>
                  </a:cubicBezTo>
                  <a:cubicBezTo>
                    <a:pt x="1" y="1601"/>
                    <a:pt x="853" y="4308"/>
                    <a:pt x="1855" y="4809"/>
                  </a:cubicBezTo>
                  <a:cubicBezTo>
                    <a:pt x="2858" y="5311"/>
                    <a:pt x="5966" y="14308"/>
                    <a:pt x="7570" y="14408"/>
                  </a:cubicBezTo>
                  <a:cubicBezTo>
                    <a:pt x="7598" y="14410"/>
                    <a:pt x="7626" y="14411"/>
                    <a:pt x="7654" y="14411"/>
                  </a:cubicBezTo>
                  <a:cubicBezTo>
                    <a:pt x="9240" y="14411"/>
                    <a:pt x="11104" y="11677"/>
                    <a:pt x="11104" y="11677"/>
                  </a:cubicBezTo>
                  <a:lnTo>
                    <a:pt x="7294" y="4559"/>
                  </a:lnTo>
                  <a:cubicBezTo>
                    <a:pt x="7294" y="4559"/>
                    <a:pt x="9650" y="2052"/>
                    <a:pt x="8121" y="499"/>
                  </a:cubicBezTo>
                  <a:cubicBezTo>
                    <a:pt x="7779" y="139"/>
                    <a:pt x="7173" y="1"/>
                    <a:pt x="6440" y="1"/>
                  </a:cubicBezTo>
                  <a:close/>
                </a:path>
              </a:pathLst>
            </a:custGeom>
            <a:solidFill>
              <a:srgbClr val="D8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2416952" y="2212058"/>
              <a:ext cx="154048" cy="70781"/>
            </a:xfrm>
            <a:custGeom>
              <a:avLst/>
              <a:gdLst/>
              <a:ahLst/>
              <a:cxnLst/>
              <a:rect l="l" t="t" r="r" b="b"/>
              <a:pathLst>
                <a:path w="8723" h="4008" extrusionOk="0">
                  <a:moveTo>
                    <a:pt x="6440" y="1"/>
                  </a:moveTo>
                  <a:cubicBezTo>
                    <a:pt x="3950" y="1"/>
                    <a:pt x="1" y="1601"/>
                    <a:pt x="1" y="1601"/>
                  </a:cubicBezTo>
                  <a:cubicBezTo>
                    <a:pt x="1" y="1601"/>
                    <a:pt x="452" y="3030"/>
                    <a:pt x="1078" y="4007"/>
                  </a:cubicBezTo>
                  <a:cubicBezTo>
                    <a:pt x="3585" y="3581"/>
                    <a:pt x="6091" y="3155"/>
                    <a:pt x="8522" y="2453"/>
                  </a:cubicBezTo>
                  <a:cubicBezTo>
                    <a:pt x="8723" y="1802"/>
                    <a:pt x="8698" y="1075"/>
                    <a:pt x="8121" y="499"/>
                  </a:cubicBezTo>
                  <a:cubicBezTo>
                    <a:pt x="7779" y="139"/>
                    <a:pt x="7173" y="1"/>
                    <a:pt x="6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2463433" y="2300658"/>
              <a:ext cx="77916" cy="141086"/>
            </a:xfrm>
            <a:custGeom>
              <a:avLst/>
              <a:gdLst/>
              <a:ahLst/>
              <a:cxnLst/>
              <a:rect l="l" t="t" r="r" b="b"/>
              <a:pathLst>
                <a:path w="4412" h="7989" extrusionOk="0">
                  <a:moveTo>
                    <a:pt x="2101" y="1"/>
                  </a:moveTo>
                  <a:cubicBezTo>
                    <a:pt x="1448" y="1"/>
                    <a:pt x="218" y="1099"/>
                    <a:pt x="101" y="1847"/>
                  </a:cubicBezTo>
                  <a:cubicBezTo>
                    <a:pt x="0" y="2624"/>
                    <a:pt x="953" y="5933"/>
                    <a:pt x="953" y="5933"/>
                  </a:cubicBezTo>
                  <a:cubicBezTo>
                    <a:pt x="1219" y="7026"/>
                    <a:pt x="2121" y="7989"/>
                    <a:pt x="2893" y="7989"/>
                  </a:cubicBezTo>
                  <a:cubicBezTo>
                    <a:pt x="3431" y="7989"/>
                    <a:pt x="3906" y="7522"/>
                    <a:pt x="4060" y="6309"/>
                  </a:cubicBezTo>
                  <a:cubicBezTo>
                    <a:pt x="4411" y="3326"/>
                    <a:pt x="1880" y="2750"/>
                    <a:pt x="1880" y="2750"/>
                  </a:cubicBezTo>
                  <a:lnTo>
                    <a:pt x="2331" y="1672"/>
                  </a:lnTo>
                  <a:cubicBezTo>
                    <a:pt x="2331" y="1672"/>
                    <a:pt x="2828" y="1856"/>
                    <a:pt x="3248" y="1856"/>
                  </a:cubicBezTo>
                  <a:cubicBezTo>
                    <a:pt x="3521" y="1856"/>
                    <a:pt x="3760" y="1778"/>
                    <a:pt x="3810" y="1522"/>
                  </a:cubicBezTo>
                  <a:cubicBezTo>
                    <a:pt x="3910" y="845"/>
                    <a:pt x="2832" y="168"/>
                    <a:pt x="2231" y="18"/>
                  </a:cubicBezTo>
                  <a:cubicBezTo>
                    <a:pt x="2191" y="6"/>
                    <a:pt x="2147" y="1"/>
                    <a:pt x="2101" y="1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2526727" y="2269947"/>
              <a:ext cx="78075" cy="110322"/>
            </a:xfrm>
            <a:custGeom>
              <a:avLst/>
              <a:gdLst/>
              <a:ahLst/>
              <a:cxnLst/>
              <a:rect l="l" t="t" r="r" b="b"/>
              <a:pathLst>
                <a:path w="4421" h="6247" extrusionOk="0">
                  <a:moveTo>
                    <a:pt x="2664" y="1"/>
                  </a:moveTo>
                  <a:cubicBezTo>
                    <a:pt x="1753" y="1"/>
                    <a:pt x="928" y="2308"/>
                    <a:pt x="928" y="2308"/>
                  </a:cubicBezTo>
                  <a:cubicBezTo>
                    <a:pt x="928" y="2308"/>
                    <a:pt x="0" y="4388"/>
                    <a:pt x="426" y="4965"/>
                  </a:cubicBezTo>
                  <a:cubicBezTo>
                    <a:pt x="466" y="5019"/>
                    <a:pt x="517" y="5044"/>
                    <a:pt x="577" y="5044"/>
                  </a:cubicBezTo>
                  <a:cubicBezTo>
                    <a:pt x="1153" y="5044"/>
                    <a:pt x="2531" y="2760"/>
                    <a:pt x="2532" y="2759"/>
                  </a:cubicBezTo>
                  <a:lnTo>
                    <a:pt x="2532" y="2759"/>
                  </a:lnTo>
                  <a:cubicBezTo>
                    <a:pt x="2531" y="2760"/>
                    <a:pt x="1078" y="5491"/>
                    <a:pt x="1604" y="5742"/>
                  </a:cubicBezTo>
                  <a:cubicBezTo>
                    <a:pt x="1630" y="5753"/>
                    <a:pt x="1658" y="5759"/>
                    <a:pt x="1686" y="5759"/>
                  </a:cubicBezTo>
                  <a:cubicBezTo>
                    <a:pt x="2023" y="5759"/>
                    <a:pt x="2552" y="5011"/>
                    <a:pt x="2896" y="4461"/>
                  </a:cubicBezTo>
                  <a:lnTo>
                    <a:pt x="2896" y="4461"/>
                  </a:lnTo>
                  <a:cubicBezTo>
                    <a:pt x="2564" y="5062"/>
                    <a:pt x="2139" y="5951"/>
                    <a:pt x="2381" y="6193"/>
                  </a:cubicBezTo>
                  <a:cubicBezTo>
                    <a:pt x="2420" y="6229"/>
                    <a:pt x="2469" y="6246"/>
                    <a:pt x="2527" y="6246"/>
                  </a:cubicBezTo>
                  <a:cubicBezTo>
                    <a:pt x="3068" y="6246"/>
                    <a:pt x="4341" y="4758"/>
                    <a:pt x="4386" y="3762"/>
                  </a:cubicBezTo>
                  <a:cubicBezTo>
                    <a:pt x="4421" y="3256"/>
                    <a:pt x="4287" y="3120"/>
                    <a:pt x="4131" y="3120"/>
                  </a:cubicBezTo>
                  <a:cubicBezTo>
                    <a:pt x="3948" y="3120"/>
                    <a:pt x="3735" y="3311"/>
                    <a:pt x="3735" y="3311"/>
                  </a:cubicBezTo>
                  <a:cubicBezTo>
                    <a:pt x="3735" y="3311"/>
                    <a:pt x="4211" y="2158"/>
                    <a:pt x="3960" y="1531"/>
                  </a:cubicBezTo>
                  <a:cubicBezTo>
                    <a:pt x="3898" y="1368"/>
                    <a:pt x="3791" y="1307"/>
                    <a:pt x="3667" y="1307"/>
                  </a:cubicBezTo>
                  <a:cubicBezTo>
                    <a:pt x="3293" y="1307"/>
                    <a:pt x="2757" y="1857"/>
                    <a:pt x="2757" y="1857"/>
                  </a:cubicBezTo>
                  <a:cubicBezTo>
                    <a:pt x="2757" y="1857"/>
                    <a:pt x="3634" y="53"/>
                    <a:pt x="2707" y="2"/>
                  </a:cubicBezTo>
                  <a:cubicBezTo>
                    <a:pt x="2693" y="1"/>
                    <a:pt x="2678" y="1"/>
                    <a:pt x="2664" y="1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2412538" y="1928301"/>
              <a:ext cx="360299" cy="333739"/>
            </a:xfrm>
            <a:custGeom>
              <a:avLst/>
              <a:gdLst/>
              <a:ahLst/>
              <a:cxnLst/>
              <a:rect l="l" t="t" r="r" b="b"/>
              <a:pathLst>
                <a:path w="20402" h="18898" extrusionOk="0">
                  <a:moveTo>
                    <a:pt x="13910" y="0"/>
                  </a:moveTo>
                  <a:lnTo>
                    <a:pt x="0" y="10978"/>
                  </a:lnTo>
                  <a:cubicBezTo>
                    <a:pt x="0" y="10978"/>
                    <a:pt x="602" y="17193"/>
                    <a:pt x="3108" y="18897"/>
                  </a:cubicBezTo>
                  <a:lnTo>
                    <a:pt x="20401" y="15739"/>
                  </a:lnTo>
                  <a:lnTo>
                    <a:pt x="139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2301439" y="2141190"/>
              <a:ext cx="201836" cy="134852"/>
            </a:xfrm>
            <a:custGeom>
              <a:avLst/>
              <a:gdLst/>
              <a:ahLst/>
              <a:cxnLst/>
              <a:rect l="l" t="t" r="r" b="b"/>
              <a:pathLst>
                <a:path w="11429" h="7636" extrusionOk="0">
                  <a:moveTo>
                    <a:pt x="4010" y="0"/>
                  </a:moveTo>
                  <a:cubicBezTo>
                    <a:pt x="4010" y="0"/>
                    <a:pt x="0" y="1103"/>
                    <a:pt x="126" y="3158"/>
                  </a:cubicBezTo>
                  <a:cubicBezTo>
                    <a:pt x="228" y="4837"/>
                    <a:pt x="815" y="7635"/>
                    <a:pt x="4004" y="7635"/>
                  </a:cubicBezTo>
                  <a:cubicBezTo>
                    <a:pt x="4719" y="7635"/>
                    <a:pt x="5565" y="7494"/>
                    <a:pt x="6567" y="7168"/>
                  </a:cubicBezTo>
                  <a:cubicBezTo>
                    <a:pt x="11429" y="5589"/>
                    <a:pt x="4010" y="0"/>
                    <a:pt x="4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2332856" y="2111539"/>
              <a:ext cx="134569" cy="166869"/>
            </a:xfrm>
            <a:custGeom>
              <a:avLst/>
              <a:gdLst/>
              <a:ahLst/>
              <a:cxnLst/>
              <a:rect l="l" t="t" r="r" b="b"/>
              <a:pathLst>
                <a:path w="7620" h="9449" extrusionOk="0">
                  <a:moveTo>
                    <a:pt x="4813" y="0"/>
                  </a:moveTo>
                  <a:lnTo>
                    <a:pt x="753" y="2030"/>
                  </a:lnTo>
                  <a:cubicBezTo>
                    <a:pt x="1" y="7293"/>
                    <a:pt x="3459" y="9449"/>
                    <a:pt x="3459" y="9449"/>
                  </a:cubicBezTo>
                  <a:lnTo>
                    <a:pt x="7620" y="8521"/>
                  </a:lnTo>
                  <a:cubicBezTo>
                    <a:pt x="5214" y="6015"/>
                    <a:pt x="4813" y="0"/>
                    <a:pt x="4813" y="0"/>
                  </a:cubicBezTo>
                  <a:close/>
                </a:path>
              </a:pathLst>
            </a:custGeom>
            <a:solidFill>
              <a:srgbClr val="D8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2655962" y="1886341"/>
              <a:ext cx="169094" cy="329129"/>
            </a:xfrm>
            <a:custGeom>
              <a:avLst/>
              <a:gdLst/>
              <a:ahLst/>
              <a:cxnLst/>
              <a:rect l="l" t="t" r="r" b="b"/>
              <a:pathLst>
                <a:path w="9575" h="18637" extrusionOk="0">
                  <a:moveTo>
                    <a:pt x="1608" y="0"/>
                  </a:moveTo>
                  <a:cubicBezTo>
                    <a:pt x="1519" y="0"/>
                    <a:pt x="1434" y="15"/>
                    <a:pt x="1354" y="45"/>
                  </a:cubicBezTo>
                  <a:cubicBezTo>
                    <a:pt x="1" y="521"/>
                    <a:pt x="452" y="5083"/>
                    <a:pt x="2357" y="10221"/>
                  </a:cubicBezTo>
                  <a:cubicBezTo>
                    <a:pt x="4123" y="15026"/>
                    <a:pt x="6554" y="18636"/>
                    <a:pt x="7964" y="18636"/>
                  </a:cubicBezTo>
                  <a:cubicBezTo>
                    <a:pt x="8054" y="18636"/>
                    <a:pt x="8140" y="18622"/>
                    <a:pt x="8221" y="18592"/>
                  </a:cubicBezTo>
                  <a:cubicBezTo>
                    <a:pt x="9575" y="18090"/>
                    <a:pt x="9123" y="13529"/>
                    <a:pt x="7219" y="8416"/>
                  </a:cubicBezTo>
                  <a:cubicBezTo>
                    <a:pt x="5429" y="3589"/>
                    <a:pt x="2998" y="0"/>
                    <a:pt x="1608" y="0"/>
                  </a:cubicBezTo>
                  <a:close/>
                </a:path>
              </a:pathLst>
            </a:custGeom>
            <a:solidFill>
              <a:srgbClr val="FFAB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2685613" y="2000335"/>
              <a:ext cx="80141" cy="117404"/>
            </a:xfrm>
            <a:custGeom>
              <a:avLst/>
              <a:gdLst/>
              <a:ahLst/>
              <a:cxnLst/>
              <a:rect l="l" t="t" r="r" b="b"/>
              <a:pathLst>
                <a:path w="4538" h="6648" extrusionOk="0">
                  <a:moveTo>
                    <a:pt x="197" y="1"/>
                  </a:moveTo>
                  <a:cubicBezTo>
                    <a:pt x="73" y="1"/>
                    <a:pt x="1" y="6"/>
                    <a:pt x="1" y="6"/>
                  </a:cubicBezTo>
                  <a:cubicBezTo>
                    <a:pt x="76" y="2813"/>
                    <a:pt x="2683" y="6648"/>
                    <a:pt x="2683" y="6648"/>
                  </a:cubicBezTo>
                  <a:cubicBezTo>
                    <a:pt x="2683" y="6648"/>
                    <a:pt x="4537" y="4593"/>
                    <a:pt x="3710" y="2187"/>
                  </a:cubicBezTo>
                  <a:cubicBezTo>
                    <a:pt x="3014" y="161"/>
                    <a:pt x="860" y="1"/>
                    <a:pt x="197" y="1"/>
                  </a:cubicBezTo>
                  <a:close/>
                </a:path>
              </a:pathLst>
            </a:custGeom>
            <a:solidFill>
              <a:srgbClr val="D8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2631627" y="1873414"/>
              <a:ext cx="217783" cy="354984"/>
            </a:xfrm>
            <a:custGeom>
              <a:avLst/>
              <a:gdLst/>
              <a:ahLst/>
              <a:cxnLst/>
              <a:rect l="l" t="t" r="r" b="b"/>
              <a:pathLst>
                <a:path w="12332" h="20101" extrusionOk="0">
                  <a:moveTo>
                    <a:pt x="2983" y="1454"/>
                  </a:moveTo>
                  <a:cubicBezTo>
                    <a:pt x="3684" y="1454"/>
                    <a:pt x="5965" y="4111"/>
                    <a:pt x="7920" y="9399"/>
                  </a:cubicBezTo>
                  <a:cubicBezTo>
                    <a:pt x="10025" y="15113"/>
                    <a:pt x="9800" y="18371"/>
                    <a:pt x="9349" y="18647"/>
                  </a:cubicBezTo>
                  <a:cubicBezTo>
                    <a:pt x="8622" y="18647"/>
                    <a:pt x="6366" y="15990"/>
                    <a:pt x="4411" y="10702"/>
                  </a:cubicBezTo>
                  <a:cubicBezTo>
                    <a:pt x="2281" y="4988"/>
                    <a:pt x="2532" y="1730"/>
                    <a:pt x="2983" y="1454"/>
                  </a:cubicBezTo>
                  <a:close/>
                  <a:moveTo>
                    <a:pt x="2983" y="0"/>
                  </a:moveTo>
                  <a:cubicBezTo>
                    <a:pt x="2807" y="0"/>
                    <a:pt x="2632" y="25"/>
                    <a:pt x="2481" y="75"/>
                  </a:cubicBezTo>
                  <a:cubicBezTo>
                    <a:pt x="0" y="1003"/>
                    <a:pt x="1755" y="7745"/>
                    <a:pt x="3033" y="11203"/>
                  </a:cubicBezTo>
                  <a:cubicBezTo>
                    <a:pt x="4687" y="15639"/>
                    <a:pt x="7268" y="20101"/>
                    <a:pt x="9349" y="20101"/>
                  </a:cubicBezTo>
                  <a:cubicBezTo>
                    <a:pt x="9524" y="20101"/>
                    <a:pt x="9699" y="20076"/>
                    <a:pt x="9850" y="20000"/>
                  </a:cubicBezTo>
                  <a:cubicBezTo>
                    <a:pt x="12331" y="19098"/>
                    <a:pt x="10552" y="12331"/>
                    <a:pt x="9273" y="8898"/>
                  </a:cubicBezTo>
                  <a:cubicBezTo>
                    <a:pt x="7644" y="4461"/>
                    <a:pt x="5063" y="0"/>
                    <a:pt x="2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1553435" y="2505882"/>
              <a:ext cx="343028" cy="474012"/>
            </a:xfrm>
            <a:custGeom>
              <a:avLst/>
              <a:gdLst/>
              <a:ahLst/>
              <a:cxnLst/>
              <a:rect l="l" t="t" r="r" b="b"/>
              <a:pathLst>
                <a:path w="19424" h="26841" extrusionOk="0">
                  <a:moveTo>
                    <a:pt x="10326" y="1"/>
                  </a:moveTo>
                  <a:cubicBezTo>
                    <a:pt x="10326" y="1"/>
                    <a:pt x="0" y="11530"/>
                    <a:pt x="126" y="15415"/>
                  </a:cubicBezTo>
                  <a:cubicBezTo>
                    <a:pt x="223" y="19182"/>
                    <a:pt x="14396" y="26841"/>
                    <a:pt x="17147" y="26841"/>
                  </a:cubicBezTo>
                  <a:cubicBezTo>
                    <a:pt x="17232" y="26841"/>
                    <a:pt x="17306" y="26833"/>
                    <a:pt x="17369" y="26818"/>
                  </a:cubicBezTo>
                  <a:cubicBezTo>
                    <a:pt x="19424" y="26342"/>
                    <a:pt x="19048" y="23911"/>
                    <a:pt x="19048" y="23911"/>
                  </a:cubicBezTo>
                  <a:lnTo>
                    <a:pt x="8747" y="15415"/>
                  </a:lnTo>
                  <a:lnTo>
                    <a:pt x="17970" y="4487"/>
                  </a:lnTo>
                  <a:lnTo>
                    <a:pt x="10326" y="1"/>
                  </a:ln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1620702" y="2505882"/>
              <a:ext cx="250101" cy="223982"/>
            </a:xfrm>
            <a:custGeom>
              <a:avLst/>
              <a:gdLst/>
              <a:ahLst/>
              <a:cxnLst/>
              <a:rect l="l" t="t" r="r" b="b"/>
              <a:pathLst>
                <a:path w="14162" h="12683" extrusionOk="0">
                  <a:moveTo>
                    <a:pt x="6517" y="1"/>
                  </a:moveTo>
                  <a:cubicBezTo>
                    <a:pt x="6517" y="1"/>
                    <a:pt x="2933" y="3986"/>
                    <a:pt x="1" y="8071"/>
                  </a:cubicBezTo>
                  <a:cubicBezTo>
                    <a:pt x="1304" y="9500"/>
                    <a:pt x="2958" y="10653"/>
                    <a:pt x="4637" y="11530"/>
                  </a:cubicBezTo>
                  <a:cubicBezTo>
                    <a:pt x="5464" y="11956"/>
                    <a:pt x="6342" y="12357"/>
                    <a:pt x="7244" y="12683"/>
                  </a:cubicBezTo>
                  <a:lnTo>
                    <a:pt x="14161" y="4487"/>
                  </a:lnTo>
                  <a:lnTo>
                    <a:pt x="6517" y="1"/>
                  </a:lnTo>
                  <a:close/>
                </a:path>
              </a:pathLst>
            </a:custGeom>
            <a:solidFill>
              <a:srgbClr val="FF9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1705240" y="2877815"/>
              <a:ext cx="343929" cy="113571"/>
            </a:xfrm>
            <a:custGeom>
              <a:avLst/>
              <a:gdLst/>
              <a:ahLst/>
              <a:cxnLst/>
              <a:rect l="l" t="t" r="r" b="b"/>
              <a:pathLst>
                <a:path w="19475" h="6431" extrusionOk="0">
                  <a:moveTo>
                    <a:pt x="12917" y="0"/>
                  </a:moveTo>
                  <a:cubicBezTo>
                    <a:pt x="12384" y="0"/>
                    <a:pt x="11171" y="343"/>
                    <a:pt x="9725" y="2975"/>
                  </a:cubicBezTo>
                  <a:lnTo>
                    <a:pt x="1" y="2023"/>
                  </a:lnTo>
                  <a:lnTo>
                    <a:pt x="1" y="2023"/>
                  </a:lnTo>
                  <a:cubicBezTo>
                    <a:pt x="1" y="2023"/>
                    <a:pt x="7419" y="6430"/>
                    <a:pt x="9980" y="6430"/>
                  </a:cubicBezTo>
                  <a:cubicBezTo>
                    <a:pt x="10164" y="6430"/>
                    <a:pt x="10323" y="6407"/>
                    <a:pt x="10452" y="6359"/>
                  </a:cubicBezTo>
                  <a:cubicBezTo>
                    <a:pt x="12407" y="5632"/>
                    <a:pt x="12883" y="3201"/>
                    <a:pt x="12883" y="3201"/>
                  </a:cubicBezTo>
                  <a:cubicBezTo>
                    <a:pt x="12883" y="3201"/>
                    <a:pt x="15517" y="4386"/>
                    <a:pt x="16167" y="4386"/>
                  </a:cubicBezTo>
                  <a:cubicBezTo>
                    <a:pt x="16598" y="4386"/>
                    <a:pt x="16155" y="3863"/>
                    <a:pt x="13485" y="2123"/>
                  </a:cubicBezTo>
                  <a:lnTo>
                    <a:pt x="13485" y="2123"/>
                  </a:lnTo>
                  <a:cubicBezTo>
                    <a:pt x="13485" y="2123"/>
                    <a:pt x="15896" y="2857"/>
                    <a:pt x="16523" y="2857"/>
                  </a:cubicBezTo>
                  <a:cubicBezTo>
                    <a:pt x="16977" y="2857"/>
                    <a:pt x="16495" y="2472"/>
                    <a:pt x="13485" y="1146"/>
                  </a:cubicBezTo>
                  <a:lnTo>
                    <a:pt x="13485" y="1146"/>
                  </a:lnTo>
                  <a:cubicBezTo>
                    <a:pt x="13485" y="1146"/>
                    <a:pt x="14178" y="1168"/>
                    <a:pt x="14964" y="1168"/>
                  </a:cubicBezTo>
                  <a:cubicBezTo>
                    <a:pt x="16930" y="1168"/>
                    <a:pt x="19475" y="1027"/>
                    <a:pt x="13209" y="43"/>
                  </a:cubicBezTo>
                  <a:cubicBezTo>
                    <a:pt x="13209" y="43"/>
                    <a:pt x="13105" y="0"/>
                    <a:pt x="12917" y="0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1925671" y="2921929"/>
              <a:ext cx="32653" cy="56830"/>
            </a:xfrm>
            <a:custGeom>
              <a:avLst/>
              <a:gdLst/>
              <a:ahLst/>
              <a:cxnLst/>
              <a:rect l="l" t="t" r="r" b="b"/>
              <a:pathLst>
                <a:path w="1849" h="3218" extrusionOk="0">
                  <a:moveTo>
                    <a:pt x="902" y="1"/>
                  </a:moveTo>
                  <a:lnTo>
                    <a:pt x="0" y="452"/>
                  </a:lnTo>
                  <a:cubicBezTo>
                    <a:pt x="0" y="452"/>
                    <a:pt x="877" y="3109"/>
                    <a:pt x="1253" y="3209"/>
                  </a:cubicBezTo>
                  <a:cubicBezTo>
                    <a:pt x="1272" y="3215"/>
                    <a:pt x="1289" y="3218"/>
                    <a:pt x="1305" y="3218"/>
                  </a:cubicBezTo>
                  <a:cubicBezTo>
                    <a:pt x="1848" y="3218"/>
                    <a:pt x="902" y="1"/>
                    <a:pt x="902" y="1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1634865" y="2386361"/>
              <a:ext cx="713958" cy="473624"/>
            </a:xfrm>
            <a:custGeom>
              <a:avLst/>
              <a:gdLst/>
              <a:ahLst/>
              <a:cxnLst/>
              <a:rect l="l" t="t" r="r" b="b"/>
              <a:pathLst>
                <a:path w="40428" h="26819" extrusionOk="0">
                  <a:moveTo>
                    <a:pt x="29971" y="1"/>
                  </a:moveTo>
                  <a:cubicBezTo>
                    <a:pt x="29451" y="1"/>
                    <a:pt x="29124" y="27"/>
                    <a:pt x="29124" y="27"/>
                  </a:cubicBezTo>
                  <a:cubicBezTo>
                    <a:pt x="29124" y="27"/>
                    <a:pt x="29750" y="5616"/>
                    <a:pt x="22582" y="7070"/>
                  </a:cubicBezTo>
                  <a:cubicBezTo>
                    <a:pt x="21723" y="7244"/>
                    <a:pt x="20922" y="7321"/>
                    <a:pt x="20177" y="7321"/>
                  </a:cubicBezTo>
                  <a:cubicBezTo>
                    <a:pt x="14703" y="7321"/>
                    <a:pt x="12256" y="3185"/>
                    <a:pt x="12256" y="3185"/>
                  </a:cubicBezTo>
                  <a:cubicBezTo>
                    <a:pt x="12159" y="3178"/>
                    <a:pt x="12061" y="3174"/>
                    <a:pt x="11962" y="3174"/>
                  </a:cubicBezTo>
                  <a:cubicBezTo>
                    <a:pt x="6782" y="3174"/>
                    <a:pt x="1" y="12659"/>
                    <a:pt x="1" y="12659"/>
                  </a:cubicBezTo>
                  <a:cubicBezTo>
                    <a:pt x="3510" y="18849"/>
                    <a:pt x="8973" y="19075"/>
                    <a:pt x="8973" y="19075"/>
                  </a:cubicBezTo>
                  <a:lnTo>
                    <a:pt x="10928" y="16418"/>
                  </a:lnTo>
                  <a:lnTo>
                    <a:pt x="14938" y="26619"/>
                  </a:lnTo>
                  <a:cubicBezTo>
                    <a:pt x="16254" y="26758"/>
                    <a:pt x="17540" y="26819"/>
                    <a:pt x="18786" y="26819"/>
                  </a:cubicBezTo>
                  <a:cubicBezTo>
                    <a:pt x="28336" y="26819"/>
                    <a:pt x="35515" y="23210"/>
                    <a:pt x="35515" y="23210"/>
                  </a:cubicBezTo>
                  <a:cubicBezTo>
                    <a:pt x="37570" y="17872"/>
                    <a:pt x="35214" y="12659"/>
                    <a:pt x="35214" y="12659"/>
                  </a:cubicBezTo>
                  <a:cubicBezTo>
                    <a:pt x="38372" y="11080"/>
                    <a:pt x="40427" y="5967"/>
                    <a:pt x="40427" y="5967"/>
                  </a:cubicBezTo>
                  <a:cubicBezTo>
                    <a:pt x="40427" y="5967"/>
                    <a:pt x="38121" y="3786"/>
                    <a:pt x="35941" y="1731"/>
                  </a:cubicBezTo>
                  <a:cubicBezTo>
                    <a:pt x="34339" y="203"/>
                    <a:pt x="31413" y="1"/>
                    <a:pt x="29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2223982" y="2419579"/>
              <a:ext cx="124839" cy="188573"/>
            </a:xfrm>
            <a:custGeom>
              <a:avLst/>
              <a:gdLst/>
              <a:ahLst/>
              <a:cxnLst/>
              <a:rect l="l" t="t" r="r" b="b"/>
              <a:pathLst>
                <a:path w="7069" h="10678" extrusionOk="0">
                  <a:moveTo>
                    <a:pt x="2757" y="1"/>
                  </a:moveTo>
                  <a:cubicBezTo>
                    <a:pt x="2582" y="1354"/>
                    <a:pt x="2206" y="2682"/>
                    <a:pt x="1654" y="3986"/>
                  </a:cubicBezTo>
                  <a:cubicBezTo>
                    <a:pt x="1153" y="5088"/>
                    <a:pt x="577" y="6166"/>
                    <a:pt x="0" y="7219"/>
                  </a:cubicBezTo>
                  <a:cubicBezTo>
                    <a:pt x="677" y="8146"/>
                    <a:pt x="1253" y="9149"/>
                    <a:pt x="1755" y="10151"/>
                  </a:cubicBezTo>
                  <a:cubicBezTo>
                    <a:pt x="1830" y="10327"/>
                    <a:pt x="1905" y="10502"/>
                    <a:pt x="2005" y="10677"/>
                  </a:cubicBezTo>
                  <a:cubicBezTo>
                    <a:pt x="5063" y="9023"/>
                    <a:pt x="7068" y="4086"/>
                    <a:pt x="7068" y="4086"/>
                  </a:cubicBezTo>
                  <a:cubicBezTo>
                    <a:pt x="7068" y="4086"/>
                    <a:pt x="4888" y="2031"/>
                    <a:pt x="2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1834051" y="2692228"/>
              <a:ext cx="442613" cy="167752"/>
            </a:xfrm>
            <a:custGeom>
              <a:avLst/>
              <a:gdLst/>
              <a:ahLst/>
              <a:cxnLst/>
              <a:rect l="l" t="t" r="r" b="b"/>
              <a:pathLst>
                <a:path w="25063" h="9499" extrusionOk="0">
                  <a:moveTo>
                    <a:pt x="0" y="0"/>
                  </a:moveTo>
                  <a:lnTo>
                    <a:pt x="3659" y="9299"/>
                  </a:lnTo>
                  <a:cubicBezTo>
                    <a:pt x="4975" y="9438"/>
                    <a:pt x="6261" y="9499"/>
                    <a:pt x="7507" y="9499"/>
                  </a:cubicBezTo>
                  <a:cubicBezTo>
                    <a:pt x="17057" y="9499"/>
                    <a:pt x="24236" y="5890"/>
                    <a:pt x="24236" y="5890"/>
                  </a:cubicBezTo>
                  <a:cubicBezTo>
                    <a:pt x="24787" y="4437"/>
                    <a:pt x="25038" y="2983"/>
                    <a:pt x="25063" y="1655"/>
                  </a:cubicBezTo>
                  <a:lnTo>
                    <a:pt x="25063" y="1655"/>
                  </a:lnTo>
                  <a:cubicBezTo>
                    <a:pt x="22381" y="2457"/>
                    <a:pt x="19574" y="2832"/>
                    <a:pt x="16792" y="2883"/>
                  </a:cubicBezTo>
                  <a:cubicBezTo>
                    <a:pt x="16397" y="2891"/>
                    <a:pt x="16000" y="2895"/>
                    <a:pt x="15604" y="2895"/>
                  </a:cubicBezTo>
                  <a:cubicBezTo>
                    <a:pt x="12357" y="2895"/>
                    <a:pt x="9084" y="2625"/>
                    <a:pt x="5890" y="2156"/>
                  </a:cubicBezTo>
                  <a:cubicBezTo>
                    <a:pt x="3684" y="1830"/>
                    <a:pt x="1754" y="107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1626017" y="1886729"/>
              <a:ext cx="465641" cy="624493"/>
            </a:xfrm>
            <a:custGeom>
              <a:avLst/>
              <a:gdLst/>
              <a:ahLst/>
              <a:cxnLst/>
              <a:rect l="l" t="t" r="r" b="b"/>
              <a:pathLst>
                <a:path w="26367" h="35362" extrusionOk="0">
                  <a:moveTo>
                    <a:pt x="18560" y="0"/>
                  </a:moveTo>
                  <a:cubicBezTo>
                    <a:pt x="14499" y="0"/>
                    <a:pt x="9570" y="2453"/>
                    <a:pt x="9725" y="8770"/>
                  </a:cubicBezTo>
                  <a:cubicBezTo>
                    <a:pt x="9976" y="18971"/>
                    <a:pt x="3885" y="20550"/>
                    <a:pt x="1955" y="26740"/>
                  </a:cubicBezTo>
                  <a:cubicBezTo>
                    <a:pt x="1" y="32931"/>
                    <a:pt x="5364" y="35362"/>
                    <a:pt x="5364" y="35362"/>
                  </a:cubicBezTo>
                  <a:cubicBezTo>
                    <a:pt x="6957" y="33703"/>
                    <a:pt x="8550" y="33386"/>
                    <a:pt x="10194" y="33386"/>
                  </a:cubicBezTo>
                  <a:cubicBezTo>
                    <a:pt x="11212" y="33386"/>
                    <a:pt x="12249" y="33507"/>
                    <a:pt x="13318" y="33507"/>
                  </a:cubicBezTo>
                  <a:cubicBezTo>
                    <a:pt x="13809" y="33507"/>
                    <a:pt x="14307" y="33482"/>
                    <a:pt x="14813" y="33407"/>
                  </a:cubicBezTo>
                  <a:cubicBezTo>
                    <a:pt x="18221" y="32931"/>
                    <a:pt x="18948" y="29773"/>
                    <a:pt x="18472" y="24309"/>
                  </a:cubicBezTo>
                  <a:cubicBezTo>
                    <a:pt x="17971" y="18845"/>
                    <a:pt x="16943" y="13908"/>
                    <a:pt x="21128" y="11076"/>
                  </a:cubicBezTo>
                  <a:cubicBezTo>
                    <a:pt x="26367" y="7542"/>
                    <a:pt x="23685" y="2454"/>
                    <a:pt x="23685" y="2454"/>
                  </a:cubicBezTo>
                  <a:cubicBezTo>
                    <a:pt x="23227" y="927"/>
                    <a:pt x="21058" y="0"/>
                    <a:pt x="1856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1046648" y="1711862"/>
              <a:ext cx="467407" cy="467407"/>
            </a:xfrm>
            <a:custGeom>
              <a:avLst/>
              <a:gdLst/>
              <a:ahLst/>
              <a:cxnLst/>
              <a:rect l="l" t="t" r="r" b="b"/>
              <a:pathLst>
                <a:path w="26467" h="26467" extrusionOk="0">
                  <a:moveTo>
                    <a:pt x="13233" y="0"/>
                  </a:moveTo>
                  <a:cubicBezTo>
                    <a:pt x="5915" y="0"/>
                    <a:pt x="0" y="5940"/>
                    <a:pt x="0" y="13233"/>
                  </a:cubicBezTo>
                  <a:cubicBezTo>
                    <a:pt x="0" y="20552"/>
                    <a:pt x="5915" y="26467"/>
                    <a:pt x="13233" y="26467"/>
                  </a:cubicBezTo>
                  <a:cubicBezTo>
                    <a:pt x="20527" y="26467"/>
                    <a:pt x="26467" y="20552"/>
                    <a:pt x="26467" y="13233"/>
                  </a:cubicBezTo>
                  <a:cubicBezTo>
                    <a:pt x="26467" y="5940"/>
                    <a:pt x="20527" y="0"/>
                    <a:pt x="132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1344518" y="2030092"/>
              <a:ext cx="182816" cy="160247"/>
            </a:xfrm>
            <a:custGeom>
              <a:avLst/>
              <a:gdLst/>
              <a:ahLst/>
              <a:cxnLst/>
              <a:rect l="l" t="t" r="r" b="b"/>
              <a:pathLst>
                <a:path w="10352" h="9074" extrusionOk="0">
                  <a:moveTo>
                    <a:pt x="6467" y="0"/>
                  </a:moveTo>
                  <a:lnTo>
                    <a:pt x="1" y="4311"/>
                  </a:lnTo>
                  <a:lnTo>
                    <a:pt x="10352" y="9073"/>
                  </a:lnTo>
                  <a:lnTo>
                    <a:pt x="64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1148440" y="1850386"/>
              <a:ext cx="265589" cy="223540"/>
            </a:xfrm>
            <a:custGeom>
              <a:avLst/>
              <a:gdLst/>
              <a:ahLst/>
              <a:cxnLst/>
              <a:rect l="l" t="t" r="r" b="b"/>
              <a:pathLst>
                <a:path w="15039" h="12658" extrusionOk="0">
                  <a:moveTo>
                    <a:pt x="10552" y="1"/>
                  </a:moveTo>
                  <a:cubicBezTo>
                    <a:pt x="9374" y="26"/>
                    <a:pt x="8271" y="527"/>
                    <a:pt x="7469" y="1354"/>
                  </a:cubicBezTo>
                  <a:cubicBezTo>
                    <a:pt x="6667" y="552"/>
                    <a:pt x="5540" y="101"/>
                    <a:pt x="4362" y="101"/>
                  </a:cubicBezTo>
                  <a:lnTo>
                    <a:pt x="4337" y="126"/>
                  </a:lnTo>
                  <a:cubicBezTo>
                    <a:pt x="1931" y="151"/>
                    <a:pt x="1" y="2156"/>
                    <a:pt x="51" y="4562"/>
                  </a:cubicBezTo>
                  <a:cubicBezTo>
                    <a:pt x="76" y="6317"/>
                    <a:pt x="1329" y="8171"/>
                    <a:pt x="3785" y="10126"/>
                  </a:cubicBezTo>
                  <a:cubicBezTo>
                    <a:pt x="5540" y="11530"/>
                    <a:pt x="7269" y="12457"/>
                    <a:pt x="7344" y="12482"/>
                  </a:cubicBezTo>
                  <a:lnTo>
                    <a:pt x="7670" y="12658"/>
                  </a:lnTo>
                  <a:lnTo>
                    <a:pt x="7971" y="12482"/>
                  </a:lnTo>
                  <a:cubicBezTo>
                    <a:pt x="8046" y="12432"/>
                    <a:pt x="9750" y="11480"/>
                    <a:pt x="11454" y="10026"/>
                  </a:cubicBezTo>
                  <a:cubicBezTo>
                    <a:pt x="13860" y="7996"/>
                    <a:pt x="15038" y="6066"/>
                    <a:pt x="15013" y="4312"/>
                  </a:cubicBezTo>
                  <a:cubicBezTo>
                    <a:pt x="14988" y="3134"/>
                    <a:pt x="14512" y="2056"/>
                    <a:pt x="13685" y="1254"/>
                  </a:cubicBezTo>
                  <a:cubicBezTo>
                    <a:pt x="12833" y="427"/>
                    <a:pt x="11730" y="1"/>
                    <a:pt x="10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2543411" y="2813273"/>
              <a:ext cx="1007397" cy="374039"/>
            </a:xfrm>
            <a:custGeom>
              <a:avLst/>
              <a:gdLst/>
              <a:ahLst/>
              <a:cxnLst/>
              <a:rect l="l" t="t" r="r" b="b"/>
              <a:pathLst>
                <a:path w="57044" h="21180" extrusionOk="0">
                  <a:moveTo>
                    <a:pt x="3158" y="1"/>
                  </a:moveTo>
                  <a:cubicBezTo>
                    <a:pt x="1404" y="1"/>
                    <a:pt x="0" y="1405"/>
                    <a:pt x="0" y="3159"/>
                  </a:cubicBezTo>
                  <a:lnTo>
                    <a:pt x="0" y="18021"/>
                  </a:lnTo>
                  <a:cubicBezTo>
                    <a:pt x="0" y="19750"/>
                    <a:pt x="1404" y="21179"/>
                    <a:pt x="3158" y="21179"/>
                  </a:cubicBezTo>
                  <a:lnTo>
                    <a:pt x="53885" y="21179"/>
                  </a:lnTo>
                  <a:cubicBezTo>
                    <a:pt x="55615" y="21179"/>
                    <a:pt x="57043" y="19750"/>
                    <a:pt x="57043" y="18021"/>
                  </a:cubicBezTo>
                  <a:lnTo>
                    <a:pt x="57043" y="3159"/>
                  </a:lnTo>
                  <a:cubicBezTo>
                    <a:pt x="57043" y="1405"/>
                    <a:pt x="55615" y="1"/>
                    <a:pt x="538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z</a:t>
              </a: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2629843" y="3179533"/>
              <a:ext cx="78375" cy="144300"/>
            </a:xfrm>
            <a:custGeom>
              <a:avLst/>
              <a:gdLst/>
              <a:ahLst/>
              <a:cxnLst/>
              <a:rect l="l" t="t" r="r" b="b"/>
              <a:pathLst>
                <a:path w="4438" h="8171" extrusionOk="0">
                  <a:moveTo>
                    <a:pt x="4437" y="1"/>
                  </a:moveTo>
                  <a:lnTo>
                    <a:pt x="1" y="351"/>
                  </a:lnTo>
                  <a:lnTo>
                    <a:pt x="1" y="8171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2584263" y="2916631"/>
              <a:ext cx="206269" cy="206710"/>
            </a:xfrm>
            <a:custGeom>
              <a:avLst/>
              <a:gdLst/>
              <a:ahLst/>
              <a:cxnLst/>
              <a:rect l="l" t="t" r="r" b="b"/>
              <a:pathLst>
                <a:path w="11680" h="11705" extrusionOk="0">
                  <a:moveTo>
                    <a:pt x="5840" y="0"/>
                  </a:moveTo>
                  <a:cubicBezTo>
                    <a:pt x="2607" y="0"/>
                    <a:pt x="0" y="2632"/>
                    <a:pt x="0" y="5865"/>
                  </a:cubicBezTo>
                  <a:cubicBezTo>
                    <a:pt x="0" y="9073"/>
                    <a:pt x="2607" y="11705"/>
                    <a:pt x="5840" y="11705"/>
                  </a:cubicBezTo>
                  <a:cubicBezTo>
                    <a:pt x="9073" y="11705"/>
                    <a:pt x="11680" y="9073"/>
                    <a:pt x="11680" y="5865"/>
                  </a:cubicBezTo>
                  <a:cubicBezTo>
                    <a:pt x="11680" y="2632"/>
                    <a:pt x="9073" y="0"/>
                    <a:pt x="5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2584263" y="2916631"/>
              <a:ext cx="206269" cy="206710"/>
            </a:xfrm>
            <a:custGeom>
              <a:avLst/>
              <a:gdLst/>
              <a:ahLst/>
              <a:cxnLst/>
              <a:rect l="l" t="t" r="r" b="b"/>
              <a:pathLst>
                <a:path w="11680" h="11705" extrusionOk="0">
                  <a:moveTo>
                    <a:pt x="5840" y="0"/>
                  </a:moveTo>
                  <a:cubicBezTo>
                    <a:pt x="2607" y="0"/>
                    <a:pt x="0" y="2632"/>
                    <a:pt x="0" y="5865"/>
                  </a:cubicBezTo>
                  <a:cubicBezTo>
                    <a:pt x="0" y="9073"/>
                    <a:pt x="2607" y="11705"/>
                    <a:pt x="5840" y="11705"/>
                  </a:cubicBezTo>
                  <a:cubicBezTo>
                    <a:pt x="9073" y="11705"/>
                    <a:pt x="11680" y="9073"/>
                    <a:pt x="11680" y="5865"/>
                  </a:cubicBezTo>
                  <a:cubicBezTo>
                    <a:pt x="11680" y="2632"/>
                    <a:pt x="9073" y="0"/>
                    <a:pt x="5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2840967" y="2919722"/>
              <a:ext cx="591345" cy="38976"/>
            </a:xfrm>
            <a:custGeom>
              <a:avLst/>
              <a:gdLst/>
              <a:ahLst/>
              <a:cxnLst/>
              <a:rect l="l" t="t" r="r" b="b"/>
              <a:pathLst>
                <a:path w="33485" h="2207" extrusionOk="0">
                  <a:moveTo>
                    <a:pt x="1104" y="1"/>
                  </a:moveTo>
                  <a:cubicBezTo>
                    <a:pt x="502" y="1"/>
                    <a:pt x="1" y="477"/>
                    <a:pt x="1" y="1103"/>
                  </a:cubicBezTo>
                  <a:cubicBezTo>
                    <a:pt x="1" y="1705"/>
                    <a:pt x="502" y="2206"/>
                    <a:pt x="1104" y="2206"/>
                  </a:cubicBezTo>
                  <a:lnTo>
                    <a:pt x="32382" y="2206"/>
                  </a:lnTo>
                  <a:cubicBezTo>
                    <a:pt x="33009" y="2206"/>
                    <a:pt x="33485" y="1705"/>
                    <a:pt x="33485" y="1103"/>
                  </a:cubicBezTo>
                  <a:cubicBezTo>
                    <a:pt x="33485" y="477"/>
                    <a:pt x="33009" y="1"/>
                    <a:pt x="3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2840967" y="2997619"/>
              <a:ext cx="591345" cy="38976"/>
            </a:xfrm>
            <a:custGeom>
              <a:avLst/>
              <a:gdLst/>
              <a:ahLst/>
              <a:cxnLst/>
              <a:rect l="l" t="t" r="r" b="b"/>
              <a:pathLst>
                <a:path w="33485" h="2207" extrusionOk="0">
                  <a:moveTo>
                    <a:pt x="1104" y="1"/>
                  </a:moveTo>
                  <a:cubicBezTo>
                    <a:pt x="502" y="1"/>
                    <a:pt x="1" y="502"/>
                    <a:pt x="1" y="1103"/>
                  </a:cubicBezTo>
                  <a:cubicBezTo>
                    <a:pt x="1" y="1730"/>
                    <a:pt x="502" y="2206"/>
                    <a:pt x="1104" y="2206"/>
                  </a:cubicBezTo>
                  <a:lnTo>
                    <a:pt x="32382" y="2206"/>
                  </a:lnTo>
                  <a:cubicBezTo>
                    <a:pt x="33009" y="2206"/>
                    <a:pt x="33485" y="1730"/>
                    <a:pt x="33485" y="1103"/>
                  </a:cubicBezTo>
                  <a:cubicBezTo>
                    <a:pt x="33485" y="502"/>
                    <a:pt x="33009" y="1"/>
                    <a:pt x="3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2840967" y="3075958"/>
              <a:ext cx="591345" cy="38976"/>
            </a:xfrm>
            <a:custGeom>
              <a:avLst/>
              <a:gdLst/>
              <a:ahLst/>
              <a:cxnLst/>
              <a:rect l="l" t="t" r="r" b="b"/>
              <a:pathLst>
                <a:path w="33485" h="2207" extrusionOk="0">
                  <a:moveTo>
                    <a:pt x="1104" y="1"/>
                  </a:moveTo>
                  <a:cubicBezTo>
                    <a:pt x="502" y="1"/>
                    <a:pt x="1" y="477"/>
                    <a:pt x="1" y="1104"/>
                  </a:cubicBezTo>
                  <a:cubicBezTo>
                    <a:pt x="1" y="1705"/>
                    <a:pt x="502" y="2206"/>
                    <a:pt x="1104" y="2206"/>
                  </a:cubicBezTo>
                  <a:lnTo>
                    <a:pt x="32382" y="2206"/>
                  </a:lnTo>
                  <a:cubicBezTo>
                    <a:pt x="33009" y="2206"/>
                    <a:pt x="33485" y="1705"/>
                    <a:pt x="33485" y="1104"/>
                  </a:cubicBezTo>
                  <a:cubicBezTo>
                    <a:pt x="33485" y="477"/>
                    <a:pt x="33009" y="1"/>
                    <a:pt x="3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794800" y="2296101"/>
              <a:ext cx="507690" cy="368705"/>
            </a:xfrm>
            <a:custGeom>
              <a:avLst/>
              <a:gdLst/>
              <a:ahLst/>
              <a:cxnLst/>
              <a:rect l="l" t="t" r="r" b="b"/>
              <a:pathLst>
                <a:path w="28748" h="20878" extrusionOk="0">
                  <a:moveTo>
                    <a:pt x="3334" y="0"/>
                  </a:moveTo>
                  <a:cubicBezTo>
                    <a:pt x="1504" y="0"/>
                    <a:pt x="1" y="1479"/>
                    <a:pt x="1" y="3334"/>
                  </a:cubicBezTo>
                  <a:lnTo>
                    <a:pt x="1" y="13033"/>
                  </a:lnTo>
                  <a:cubicBezTo>
                    <a:pt x="1" y="14862"/>
                    <a:pt x="1504" y="16366"/>
                    <a:pt x="3334" y="16366"/>
                  </a:cubicBezTo>
                  <a:lnTo>
                    <a:pt x="24412" y="16366"/>
                  </a:lnTo>
                  <a:lnTo>
                    <a:pt x="28748" y="20878"/>
                  </a:lnTo>
                  <a:lnTo>
                    <a:pt x="28748" y="13033"/>
                  </a:lnTo>
                  <a:lnTo>
                    <a:pt x="28748" y="8020"/>
                  </a:lnTo>
                  <a:lnTo>
                    <a:pt x="28748" y="3334"/>
                  </a:lnTo>
                  <a:cubicBezTo>
                    <a:pt x="28748" y="1479"/>
                    <a:pt x="27244" y="0"/>
                    <a:pt x="253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864733" y="2398334"/>
              <a:ext cx="78357" cy="78357"/>
            </a:xfrm>
            <a:custGeom>
              <a:avLst/>
              <a:gdLst/>
              <a:ahLst/>
              <a:cxnLst/>
              <a:rect l="l" t="t" r="r" b="b"/>
              <a:pathLst>
                <a:path w="4437" h="4437" extrusionOk="0">
                  <a:moveTo>
                    <a:pt x="2231" y="1"/>
                  </a:moveTo>
                  <a:cubicBezTo>
                    <a:pt x="1003" y="1"/>
                    <a:pt x="1" y="1003"/>
                    <a:pt x="1" y="2231"/>
                  </a:cubicBezTo>
                  <a:cubicBezTo>
                    <a:pt x="1" y="3434"/>
                    <a:pt x="1003" y="4437"/>
                    <a:pt x="2231" y="4437"/>
                  </a:cubicBezTo>
                  <a:cubicBezTo>
                    <a:pt x="3459" y="4437"/>
                    <a:pt x="4437" y="3434"/>
                    <a:pt x="4437" y="2231"/>
                  </a:cubicBezTo>
                  <a:cubicBezTo>
                    <a:pt x="4437" y="1003"/>
                    <a:pt x="3459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1009474" y="2398334"/>
              <a:ext cx="78357" cy="78357"/>
            </a:xfrm>
            <a:custGeom>
              <a:avLst/>
              <a:gdLst/>
              <a:ahLst/>
              <a:cxnLst/>
              <a:rect l="l" t="t" r="r" b="b"/>
              <a:pathLst>
                <a:path w="4437" h="4437" extrusionOk="0">
                  <a:moveTo>
                    <a:pt x="2206" y="1"/>
                  </a:moveTo>
                  <a:cubicBezTo>
                    <a:pt x="1003" y="1"/>
                    <a:pt x="0" y="1003"/>
                    <a:pt x="0" y="2231"/>
                  </a:cubicBezTo>
                  <a:cubicBezTo>
                    <a:pt x="0" y="3434"/>
                    <a:pt x="1003" y="4437"/>
                    <a:pt x="2206" y="4437"/>
                  </a:cubicBezTo>
                  <a:cubicBezTo>
                    <a:pt x="3434" y="4437"/>
                    <a:pt x="4436" y="3434"/>
                    <a:pt x="4436" y="2231"/>
                  </a:cubicBezTo>
                  <a:cubicBezTo>
                    <a:pt x="4436" y="1003"/>
                    <a:pt x="3434" y="1"/>
                    <a:pt x="2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1154197" y="2398334"/>
              <a:ext cx="77916" cy="78357"/>
            </a:xfrm>
            <a:custGeom>
              <a:avLst/>
              <a:gdLst/>
              <a:ahLst/>
              <a:cxnLst/>
              <a:rect l="l" t="t" r="r" b="b"/>
              <a:pathLst>
                <a:path w="4412" h="4437" extrusionOk="0">
                  <a:moveTo>
                    <a:pt x="2206" y="1"/>
                  </a:moveTo>
                  <a:cubicBezTo>
                    <a:pt x="978" y="1"/>
                    <a:pt x="1" y="1003"/>
                    <a:pt x="1" y="2231"/>
                  </a:cubicBezTo>
                  <a:cubicBezTo>
                    <a:pt x="1" y="3434"/>
                    <a:pt x="978" y="4437"/>
                    <a:pt x="2206" y="4437"/>
                  </a:cubicBezTo>
                  <a:cubicBezTo>
                    <a:pt x="3434" y="4437"/>
                    <a:pt x="4412" y="3434"/>
                    <a:pt x="4412" y="2231"/>
                  </a:cubicBezTo>
                  <a:cubicBezTo>
                    <a:pt x="4412" y="1003"/>
                    <a:pt x="3434" y="1"/>
                    <a:pt x="2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767061" y="2292993"/>
              <a:ext cx="411195" cy="411655"/>
            </a:xfrm>
            <a:custGeom>
              <a:avLst/>
              <a:gdLst/>
              <a:ahLst/>
              <a:cxnLst/>
              <a:rect l="l" t="t" r="r" b="b"/>
              <a:pathLst>
                <a:path w="23284" h="23310" extrusionOk="0">
                  <a:moveTo>
                    <a:pt x="11655" y="1"/>
                  </a:moveTo>
                  <a:cubicBezTo>
                    <a:pt x="5213" y="1"/>
                    <a:pt x="0" y="5214"/>
                    <a:pt x="0" y="11655"/>
                  </a:cubicBezTo>
                  <a:cubicBezTo>
                    <a:pt x="0" y="18096"/>
                    <a:pt x="5213" y="23309"/>
                    <a:pt x="11655" y="23309"/>
                  </a:cubicBezTo>
                  <a:cubicBezTo>
                    <a:pt x="18071" y="23309"/>
                    <a:pt x="23284" y="18096"/>
                    <a:pt x="23284" y="11655"/>
                  </a:cubicBezTo>
                  <a:cubicBezTo>
                    <a:pt x="23284" y="5214"/>
                    <a:pt x="18071" y="1"/>
                    <a:pt x="116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755105" y="2573166"/>
              <a:ext cx="161130" cy="141209"/>
            </a:xfrm>
            <a:custGeom>
              <a:avLst/>
              <a:gdLst/>
              <a:ahLst/>
              <a:cxnLst/>
              <a:rect l="l" t="t" r="r" b="b"/>
              <a:pathLst>
                <a:path w="9124" h="7996" extrusionOk="0">
                  <a:moveTo>
                    <a:pt x="3409" y="1"/>
                  </a:moveTo>
                  <a:lnTo>
                    <a:pt x="1" y="7996"/>
                  </a:lnTo>
                  <a:lnTo>
                    <a:pt x="1" y="7996"/>
                  </a:lnTo>
                  <a:lnTo>
                    <a:pt x="9124" y="3810"/>
                  </a:lnTo>
                  <a:lnTo>
                    <a:pt x="3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2867086" y="2425777"/>
              <a:ext cx="51797" cy="185907"/>
            </a:xfrm>
            <a:custGeom>
              <a:avLst/>
              <a:gdLst/>
              <a:ahLst/>
              <a:cxnLst/>
              <a:rect l="l" t="t" r="r" b="b"/>
              <a:pathLst>
                <a:path w="2933" h="10527" extrusionOk="0">
                  <a:moveTo>
                    <a:pt x="1128" y="1"/>
                  </a:moveTo>
                  <a:cubicBezTo>
                    <a:pt x="502" y="1"/>
                    <a:pt x="1" y="502"/>
                    <a:pt x="1" y="1128"/>
                  </a:cubicBezTo>
                  <a:lnTo>
                    <a:pt x="1" y="9399"/>
                  </a:lnTo>
                  <a:cubicBezTo>
                    <a:pt x="1" y="10026"/>
                    <a:pt x="502" y="10527"/>
                    <a:pt x="1128" y="10527"/>
                  </a:cubicBezTo>
                  <a:lnTo>
                    <a:pt x="1805" y="10527"/>
                  </a:lnTo>
                  <a:cubicBezTo>
                    <a:pt x="2432" y="10527"/>
                    <a:pt x="2933" y="10026"/>
                    <a:pt x="2933" y="9399"/>
                  </a:cubicBezTo>
                  <a:lnTo>
                    <a:pt x="2933" y="1128"/>
                  </a:lnTo>
                  <a:cubicBezTo>
                    <a:pt x="2933" y="502"/>
                    <a:pt x="2432" y="1"/>
                    <a:pt x="18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936578" y="2361160"/>
              <a:ext cx="158022" cy="250525"/>
            </a:xfrm>
            <a:custGeom>
              <a:avLst/>
              <a:gdLst/>
              <a:ahLst/>
              <a:cxnLst/>
              <a:rect l="l" t="t" r="r" b="b"/>
              <a:pathLst>
                <a:path w="8948" h="14186" extrusionOk="0">
                  <a:moveTo>
                    <a:pt x="1103" y="0"/>
                  </a:moveTo>
                  <a:cubicBezTo>
                    <a:pt x="502" y="0"/>
                    <a:pt x="0" y="502"/>
                    <a:pt x="0" y="1128"/>
                  </a:cubicBezTo>
                  <a:lnTo>
                    <a:pt x="0" y="13058"/>
                  </a:lnTo>
                  <a:cubicBezTo>
                    <a:pt x="0" y="13685"/>
                    <a:pt x="502" y="14186"/>
                    <a:pt x="1103" y="14186"/>
                  </a:cubicBezTo>
                  <a:lnTo>
                    <a:pt x="7444" y="14186"/>
                  </a:lnTo>
                  <a:cubicBezTo>
                    <a:pt x="7995" y="14186"/>
                    <a:pt x="8447" y="13735"/>
                    <a:pt x="8447" y="13183"/>
                  </a:cubicBezTo>
                  <a:lnTo>
                    <a:pt x="8447" y="12557"/>
                  </a:lnTo>
                  <a:cubicBezTo>
                    <a:pt x="8447" y="12056"/>
                    <a:pt x="8096" y="11655"/>
                    <a:pt x="7620" y="11579"/>
                  </a:cubicBezTo>
                  <a:lnTo>
                    <a:pt x="7620" y="11554"/>
                  </a:lnTo>
                  <a:lnTo>
                    <a:pt x="7945" y="11554"/>
                  </a:lnTo>
                  <a:cubicBezTo>
                    <a:pt x="8497" y="11554"/>
                    <a:pt x="8948" y="11103"/>
                    <a:pt x="8948" y="10527"/>
                  </a:cubicBezTo>
                  <a:lnTo>
                    <a:pt x="8948" y="9925"/>
                  </a:lnTo>
                  <a:cubicBezTo>
                    <a:pt x="8948" y="9374"/>
                    <a:pt x="8497" y="8923"/>
                    <a:pt x="7945" y="8923"/>
                  </a:cubicBezTo>
                  <a:cubicBezTo>
                    <a:pt x="8497" y="8923"/>
                    <a:pt x="8948" y="8472"/>
                    <a:pt x="8948" y="7895"/>
                  </a:cubicBezTo>
                  <a:lnTo>
                    <a:pt x="8948" y="7294"/>
                  </a:lnTo>
                  <a:cubicBezTo>
                    <a:pt x="8948" y="6742"/>
                    <a:pt x="8497" y="6291"/>
                    <a:pt x="7945" y="6291"/>
                  </a:cubicBezTo>
                  <a:lnTo>
                    <a:pt x="7670" y="6291"/>
                  </a:lnTo>
                  <a:cubicBezTo>
                    <a:pt x="8146" y="6191"/>
                    <a:pt x="8522" y="5790"/>
                    <a:pt x="8522" y="5289"/>
                  </a:cubicBezTo>
                  <a:lnTo>
                    <a:pt x="8522" y="4687"/>
                  </a:lnTo>
                  <a:cubicBezTo>
                    <a:pt x="8522" y="4111"/>
                    <a:pt x="8046" y="3660"/>
                    <a:pt x="7494" y="3660"/>
                  </a:cubicBezTo>
                  <a:lnTo>
                    <a:pt x="2908" y="3660"/>
                  </a:lnTo>
                  <a:lnTo>
                    <a:pt x="2908" y="1128"/>
                  </a:lnTo>
                  <a:cubicBezTo>
                    <a:pt x="2908" y="502"/>
                    <a:pt x="2406" y="0"/>
                    <a:pt x="17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025090" y="1692825"/>
              <a:ext cx="467425" cy="467407"/>
            </a:xfrm>
            <a:custGeom>
              <a:avLst/>
              <a:gdLst/>
              <a:ahLst/>
              <a:cxnLst/>
              <a:rect l="l" t="t" r="r" b="b"/>
              <a:pathLst>
                <a:path w="26468" h="26467" extrusionOk="0">
                  <a:moveTo>
                    <a:pt x="13234" y="1"/>
                  </a:moveTo>
                  <a:cubicBezTo>
                    <a:pt x="5916" y="1"/>
                    <a:pt x="1" y="5915"/>
                    <a:pt x="1" y="13234"/>
                  </a:cubicBezTo>
                  <a:cubicBezTo>
                    <a:pt x="1" y="20527"/>
                    <a:pt x="5916" y="26467"/>
                    <a:pt x="13234" y="26467"/>
                  </a:cubicBezTo>
                  <a:cubicBezTo>
                    <a:pt x="20527" y="26467"/>
                    <a:pt x="26467" y="20527"/>
                    <a:pt x="26467" y="13234"/>
                  </a:cubicBezTo>
                  <a:cubicBezTo>
                    <a:pt x="26467" y="5915"/>
                    <a:pt x="20527" y="1"/>
                    <a:pt x="13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011386" y="2011054"/>
              <a:ext cx="183258" cy="159805"/>
            </a:xfrm>
            <a:custGeom>
              <a:avLst/>
              <a:gdLst/>
              <a:ahLst/>
              <a:cxnLst/>
              <a:rect l="l" t="t" r="r" b="b"/>
              <a:pathLst>
                <a:path w="10377" h="9049" extrusionOk="0">
                  <a:moveTo>
                    <a:pt x="3885" y="1"/>
                  </a:moveTo>
                  <a:lnTo>
                    <a:pt x="0" y="9048"/>
                  </a:lnTo>
                  <a:lnTo>
                    <a:pt x="10376" y="4312"/>
                  </a:lnTo>
                  <a:lnTo>
                    <a:pt x="38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130890" y="1788435"/>
              <a:ext cx="249200" cy="238587"/>
            </a:xfrm>
            <a:custGeom>
              <a:avLst/>
              <a:gdLst/>
              <a:ahLst/>
              <a:cxnLst/>
              <a:rect l="l" t="t" r="r" b="b"/>
              <a:pathLst>
                <a:path w="14111" h="13510" extrusionOk="0">
                  <a:moveTo>
                    <a:pt x="7143" y="0"/>
                  </a:moveTo>
                  <a:lnTo>
                    <a:pt x="4887" y="4386"/>
                  </a:lnTo>
                  <a:lnTo>
                    <a:pt x="0" y="5038"/>
                  </a:lnTo>
                  <a:lnTo>
                    <a:pt x="3484" y="8522"/>
                  </a:lnTo>
                  <a:lnTo>
                    <a:pt x="2581" y="13359"/>
                  </a:lnTo>
                  <a:lnTo>
                    <a:pt x="6967" y="11153"/>
                  </a:lnTo>
                  <a:lnTo>
                    <a:pt x="11303" y="13509"/>
                  </a:lnTo>
                  <a:lnTo>
                    <a:pt x="10526" y="8622"/>
                  </a:lnTo>
                  <a:lnTo>
                    <a:pt x="14110" y="5238"/>
                  </a:lnTo>
                  <a:lnTo>
                    <a:pt x="9248" y="4461"/>
                  </a:lnTo>
                  <a:lnTo>
                    <a:pt x="7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314130" y="2254053"/>
              <a:ext cx="376229" cy="366939"/>
            </a:xfrm>
            <a:custGeom>
              <a:avLst/>
              <a:gdLst/>
              <a:ahLst/>
              <a:cxnLst/>
              <a:rect l="l" t="t" r="r" b="b"/>
              <a:pathLst>
                <a:path w="21304" h="20778" extrusionOk="0">
                  <a:moveTo>
                    <a:pt x="7394" y="0"/>
                  </a:moveTo>
                  <a:cubicBezTo>
                    <a:pt x="5288" y="677"/>
                    <a:pt x="3383" y="2030"/>
                    <a:pt x="2080" y="3835"/>
                  </a:cubicBezTo>
                  <a:lnTo>
                    <a:pt x="6441" y="7043"/>
                  </a:lnTo>
                  <a:cubicBezTo>
                    <a:pt x="7093" y="6166"/>
                    <a:pt x="8020" y="5489"/>
                    <a:pt x="9073" y="5163"/>
                  </a:cubicBezTo>
                  <a:lnTo>
                    <a:pt x="7394" y="0"/>
                  </a:lnTo>
                  <a:close/>
                  <a:moveTo>
                    <a:pt x="13985" y="25"/>
                  </a:moveTo>
                  <a:lnTo>
                    <a:pt x="12281" y="5163"/>
                  </a:lnTo>
                  <a:cubicBezTo>
                    <a:pt x="13333" y="5514"/>
                    <a:pt x="14261" y="6191"/>
                    <a:pt x="14887" y="7068"/>
                  </a:cubicBezTo>
                  <a:lnTo>
                    <a:pt x="19298" y="3885"/>
                  </a:lnTo>
                  <a:cubicBezTo>
                    <a:pt x="17995" y="2080"/>
                    <a:pt x="16090" y="702"/>
                    <a:pt x="13985" y="25"/>
                  </a:cubicBezTo>
                  <a:close/>
                  <a:moveTo>
                    <a:pt x="5439" y="10101"/>
                  </a:moveTo>
                  <a:lnTo>
                    <a:pt x="0" y="10126"/>
                  </a:lnTo>
                  <a:cubicBezTo>
                    <a:pt x="0" y="12406"/>
                    <a:pt x="702" y="14562"/>
                    <a:pt x="2055" y="16391"/>
                  </a:cubicBezTo>
                  <a:lnTo>
                    <a:pt x="6441" y="13208"/>
                  </a:lnTo>
                  <a:cubicBezTo>
                    <a:pt x="5790" y="12306"/>
                    <a:pt x="5439" y="11253"/>
                    <a:pt x="5439" y="10126"/>
                  </a:cubicBezTo>
                  <a:lnTo>
                    <a:pt x="5439" y="10101"/>
                  </a:lnTo>
                  <a:close/>
                  <a:moveTo>
                    <a:pt x="15890" y="10151"/>
                  </a:moveTo>
                  <a:cubicBezTo>
                    <a:pt x="15890" y="11253"/>
                    <a:pt x="15539" y="12331"/>
                    <a:pt x="14887" y="13208"/>
                  </a:cubicBezTo>
                  <a:lnTo>
                    <a:pt x="19273" y="16416"/>
                  </a:lnTo>
                  <a:cubicBezTo>
                    <a:pt x="20602" y="14587"/>
                    <a:pt x="21303" y="12431"/>
                    <a:pt x="21303" y="10151"/>
                  </a:cubicBezTo>
                  <a:close/>
                  <a:moveTo>
                    <a:pt x="9048" y="15113"/>
                  </a:moveTo>
                  <a:lnTo>
                    <a:pt x="7368" y="20276"/>
                  </a:lnTo>
                  <a:cubicBezTo>
                    <a:pt x="8421" y="20602"/>
                    <a:pt x="9549" y="20777"/>
                    <a:pt x="10652" y="20777"/>
                  </a:cubicBezTo>
                  <a:cubicBezTo>
                    <a:pt x="11780" y="20777"/>
                    <a:pt x="12882" y="20627"/>
                    <a:pt x="13935" y="20276"/>
                  </a:cubicBezTo>
                  <a:lnTo>
                    <a:pt x="12281" y="15113"/>
                  </a:lnTo>
                  <a:cubicBezTo>
                    <a:pt x="11754" y="15276"/>
                    <a:pt x="11203" y="15357"/>
                    <a:pt x="10655" y="15357"/>
                  </a:cubicBezTo>
                  <a:cubicBezTo>
                    <a:pt x="10107" y="15357"/>
                    <a:pt x="9561" y="15276"/>
                    <a:pt x="9048" y="151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357502" y="2288137"/>
              <a:ext cx="289924" cy="289924"/>
            </a:xfrm>
            <a:custGeom>
              <a:avLst/>
              <a:gdLst/>
              <a:ahLst/>
              <a:cxnLst/>
              <a:rect l="l" t="t" r="r" b="b"/>
              <a:pathLst>
                <a:path w="16417" h="16417" extrusionOk="0">
                  <a:moveTo>
                    <a:pt x="8196" y="4160"/>
                  </a:moveTo>
                  <a:cubicBezTo>
                    <a:pt x="10426" y="4160"/>
                    <a:pt x="12256" y="5990"/>
                    <a:pt x="12256" y="8196"/>
                  </a:cubicBezTo>
                  <a:cubicBezTo>
                    <a:pt x="12256" y="10426"/>
                    <a:pt x="10426" y="12256"/>
                    <a:pt x="8196" y="12256"/>
                  </a:cubicBezTo>
                  <a:cubicBezTo>
                    <a:pt x="5990" y="12256"/>
                    <a:pt x="4161" y="10426"/>
                    <a:pt x="4161" y="8196"/>
                  </a:cubicBezTo>
                  <a:cubicBezTo>
                    <a:pt x="4161" y="5990"/>
                    <a:pt x="5990" y="4160"/>
                    <a:pt x="8196" y="4160"/>
                  </a:cubicBezTo>
                  <a:close/>
                  <a:moveTo>
                    <a:pt x="8196" y="0"/>
                  </a:moveTo>
                  <a:cubicBezTo>
                    <a:pt x="3684" y="0"/>
                    <a:pt x="0" y="3684"/>
                    <a:pt x="0" y="8196"/>
                  </a:cubicBezTo>
                  <a:cubicBezTo>
                    <a:pt x="0" y="12732"/>
                    <a:pt x="3684" y="16416"/>
                    <a:pt x="8196" y="16416"/>
                  </a:cubicBezTo>
                  <a:cubicBezTo>
                    <a:pt x="12732" y="16416"/>
                    <a:pt x="16416" y="12732"/>
                    <a:pt x="16416" y="8196"/>
                  </a:cubicBezTo>
                  <a:cubicBezTo>
                    <a:pt x="16416" y="3684"/>
                    <a:pt x="12732" y="0"/>
                    <a:pt x="8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1796418" y="1220125"/>
              <a:ext cx="1477453" cy="374021"/>
            </a:xfrm>
            <a:custGeom>
              <a:avLst/>
              <a:gdLst/>
              <a:ahLst/>
              <a:cxnLst/>
              <a:rect l="l" t="t" r="r" b="b"/>
              <a:pathLst>
                <a:path w="83661" h="21179" extrusionOk="0">
                  <a:moveTo>
                    <a:pt x="3159" y="1"/>
                  </a:moveTo>
                  <a:cubicBezTo>
                    <a:pt x="1404" y="1"/>
                    <a:pt x="1" y="1404"/>
                    <a:pt x="1" y="3158"/>
                  </a:cubicBezTo>
                  <a:lnTo>
                    <a:pt x="1" y="18021"/>
                  </a:lnTo>
                  <a:cubicBezTo>
                    <a:pt x="1" y="19750"/>
                    <a:pt x="1404" y="21179"/>
                    <a:pt x="3159" y="21179"/>
                  </a:cubicBezTo>
                  <a:lnTo>
                    <a:pt x="80502" y="21179"/>
                  </a:lnTo>
                  <a:cubicBezTo>
                    <a:pt x="82257" y="21179"/>
                    <a:pt x="83660" y="19750"/>
                    <a:pt x="83660" y="18021"/>
                  </a:cubicBezTo>
                  <a:lnTo>
                    <a:pt x="83660" y="3158"/>
                  </a:lnTo>
                  <a:cubicBezTo>
                    <a:pt x="83660" y="1404"/>
                    <a:pt x="82257" y="1"/>
                    <a:pt x="80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182817" y="1334755"/>
              <a:ext cx="183258" cy="174852"/>
            </a:xfrm>
            <a:custGeom>
              <a:avLst/>
              <a:gdLst/>
              <a:ahLst/>
              <a:cxnLst/>
              <a:rect l="l" t="t" r="r" b="b"/>
              <a:pathLst>
                <a:path w="10377" h="9901" extrusionOk="0">
                  <a:moveTo>
                    <a:pt x="5264" y="1"/>
                  </a:moveTo>
                  <a:lnTo>
                    <a:pt x="3610" y="3209"/>
                  </a:lnTo>
                  <a:lnTo>
                    <a:pt x="1" y="3685"/>
                  </a:lnTo>
                  <a:lnTo>
                    <a:pt x="2557" y="6241"/>
                  </a:lnTo>
                  <a:lnTo>
                    <a:pt x="1905" y="9800"/>
                  </a:lnTo>
                  <a:lnTo>
                    <a:pt x="5138" y="8171"/>
                  </a:lnTo>
                  <a:lnTo>
                    <a:pt x="8321" y="9901"/>
                  </a:lnTo>
                  <a:lnTo>
                    <a:pt x="7745" y="6317"/>
                  </a:lnTo>
                  <a:lnTo>
                    <a:pt x="10377" y="3835"/>
                  </a:lnTo>
                  <a:lnTo>
                    <a:pt x="6818" y="3259"/>
                  </a:lnTo>
                  <a:lnTo>
                    <a:pt x="52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2397032" y="1334755"/>
              <a:ext cx="182816" cy="174852"/>
            </a:xfrm>
            <a:custGeom>
              <a:avLst/>
              <a:gdLst/>
              <a:ahLst/>
              <a:cxnLst/>
              <a:rect l="l" t="t" r="r" b="b"/>
              <a:pathLst>
                <a:path w="10352" h="9901" extrusionOk="0">
                  <a:moveTo>
                    <a:pt x="5239" y="1"/>
                  </a:moveTo>
                  <a:lnTo>
                    <a:pt x="3585" y="3209"/>
                  </a:lnTo>
                  <a:lnTo>
                    <a:pt x="1" y="3685"/>
                  </a:lnTo>
                  <a:lnTo>
                    <a:pt x="2532" y="6241"/>
                  </a:lnTo>
                  <a:lnTo>
                    <a:pt x="1881" y="9800"/>
                  </a:lnTo>
                  <a:lnTo>
                    <a:pt x="5114" y="8171"/>
                  </a:lnTo>
                  <a:lnTo>
                    <a:pt x="8297" y="9901"/>
                  </a:lnTo>
                  <a:lnTo>
                    <a:pt x="7720" y="6317"/>
                  </a:lnTo>
                  <a:lnTo>
                    <a:pt x="10352" y="3835"/>
                  </a:lnTo>
                  <a:lnTo>
                    <a:pt x="6793" y="3259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610823" y="1334755"/>
              <a:ext cx="182816" cy="174852"/>
            </a:xfrm>
            <a:custGeom>
              <a:avLst/>
              <a:gdLst/>
              <a:ahLst/>
              <a:cxnLst/>
              <a:rect l="l" t="t" r="r" b="b"/>
              <a:pathLst>
                <a:path w="10352" h="9901" extrusionOk="0">
                  <a:moveTo>
                    <a:pt x="5238" y="1"/>
                  </a:moveTo>
                  <a:lnTo>
                    <a:pt x="3584" y="3209"/>
                  </a:lnTo>
                  <a:lnTo>
                    <a:pt x="0" y="3685"/>
                  </a:lnTo>
                  <a:lnTo>
                    <a:pt x="2557" y="6241"/>
                  </a:lnTo>
                  <a:lnTo>
                    <a:pt x="1880" y="9800"/>
                  </a:lnTo>
                  <a:lnTo>
                    <a:pt x="5113" y="8171"/>
                  </a:lnTo>
                  <a:lnTo>
                    <a:pt x="8296" y="9901"/>
                  </a:lnTo>
                  <a:lnTo>
                    <a:pt x="7720" y="6317"/>
                  </a:lnTo>
                  <a:lnTo>
                    <a:pt x="10351" y="3835"/>
                  </a:lnTo>
                  <a:lnTo>
                    <a:pt x="6792" y="3259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2824597" y="1334755"/>
              <a:ext cx="183258" cy="174852"/>
            </a:xfrm>
            <a:custGeom>
              <a:avLst/>
              <a:gdLst/>
              <a:ahLst/>
              <a:cxnLst/>
              <a:rect l="l" t="t" r="r" b="b"/>
              <a:pathLst>
                <a:path w="10377" h="9901" extrusionOk="0">
                  <a:moveTo>
                    <a:pt x="5239" y="1"/>
                  </a:moveTo>
                  <a:lnTo>
                    <a:pt x="3585" y="3209"/>
                  </a:lnTo>
                  <a:lnTo>
                    <a:pt x="1" y="3685"/>
                  </a:lnTo>
                  <a:lnTo>
                    <a:pt x="2557" y="6241"/>
                  </a:lnTo>
                  <a:lnTo>
                    <a:pt x="1880" y="9800"/>
                  </a:lnTo>
                  <a:lnTo>
                    <a:pt x="5113" y="8171"/>
                  </a:lnTo>
                  <a:lnTo>
                    <a:pt x="8296" y="9901"/>
                  </a:lnTo>
                  <a:lnTo>
                    <a:pt x="7745" y="6317"/>
                  </a:lnTo>
                  <a:lnTo>
                    <a:pt x="10377" y="3835"/>
                  </a:lnTo>
                  <a:lnTo>
                    <a:pt x="6793" y="3259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3038370" y="1334755"/>
              <a:ext cx="183258" cy="174852"/>
            </a:xfrm>
            <a:custGeom>
              <a:avLst/>
              <a:gdLst/>
              <a:ahLst/>
              <a:cxnLst/>
              <a:rect l="l" t="t" r="r" b="b"/>
              <a:pathLst>
                <a:path w="10377" h="9901" extrusionOk="0">
                  <a:moveTo>
                    <a:pt x="5239" y="1"/>
                  </a:moveTo>
                  <a:lnTo>
                    <a:pt x="3585" y="3209"/>
                  </a:lnTo>
                  <a:lnTo>
                    <a:pt x="1" y="3685"/>
                  </a:lnTo>
                  <a:lnTo>
                    <a:pt x="2557" y="6241"/>
                  </a:lnTo>
                  <a:lnTo>
                    <a:pt x="1881" y="9800"/>
                  </a:lnTo>
                  <a:lnTo>
                    <a:pt x="5114" y="8171"/>
                  </a:lnTo>
                  <a:lnTo>
                    <a:pt x="8297" y="9901"/>
                  </a:lnTo>
                  <a:lnTo>
                    <a:pt x="7745" y="6317"/>
                  </a:lnTo>
                  <a:lnTo>
                    <a:pt x="10377" y="3835"/>
                  </a:lnTo>
                  <a:lnTo>
                    <a:pt x="6793" y="3259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1892912" y="1455142"/>
              <a:ext cx="199629" cy="199646"/>
            </a:xfrm>
            <a:custGeom>
              <a:avLst/>
              <a:gdLst/>
              <a:ahLst/>
              <a:cxnLst/>
              <a:rect l="l" t="t" r="r" b="b"/>
              <a:pathLst>
                <a:path w="11304" h="11305" extrusionOk="0">
                  <a:moveTo>
                    <a:pt x="5640" y="1"/>
                  </a:moveTo>
                  <a:cubicBezTo>
                    <a:pt x="2532" y="1"/>
                    <a:pt x="0" y="2532"/>
                    <a:pt x="0" y="5640"/>
                  </a:cubicBezTo>
                  <a:cubicBezTo>
                    <a:pt x="0" y="8773"/>
                    <a:pt x="2532" y="11304"/>
                    <a:pt x="5640" y="11304"/>
                  </a:cubicBezTo>
                  <a:cubicBezTo>
                    <a:pt x="8772" y="11304"/>
                    <a:pt x="11304" y="8773"/>
                    <a:pt x="11304" y="5640"/>
                  </a:cubicBezTo>
                  <a:cubicBezTo>
                    <a:pt x="11304" y="2532"/>
                    <a:pt x="8772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1921680" y="1303779"/>
              <a:ext cx="141651" cy="141651"/>
            </a:xfrm>
            <a:custGeom>
              <a:avLst/>
              <a:gdLst/>
              <a:ahLst/>
              <a:cxnLst/>
              <a:rect l="l" t="t" r="r" b="b"/>
              <a:pathLst>
                <a:path w="8021" h="8021" extrusionOk="0">
                  <a:moveTo>
                    <a:pt x="4011" y="0"/>
                  </a:moveTo>
                  <a:cubicBezTo>
                    <a:pt x="1805" y="0"/>
                    <a:pt x="0" y="1805"/>
                    <a:pt x="0" y="4010"/>
                  </a:cubicBezTo>
                  <a:cubicBezTo>
                    <a:pt x="0" y="6241"/>
                    <a:pt x="1805" y="8021"/>
                    <a:pt x="4011" y="8021"/>
                  </a:cubicBezTo>
                  <a:cubicBezTo>
                    <a:pt x="6241" y="8021"/>
                    <a:pt x="8021" y="6241"/>
                    <a:pt x="8021" y="4010"/>
                  </a:cubicBezTo>
                  <a:cubicBezTo>
                    <a:pt x="8021" y="1805"/>
                    <a:pt x="6241" y="0"/>
                    <a:pt x="4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1853513" y="1265263"/>
              <a:ext cx="278428" cy="278869"/>
            </a:xfrm>
            <a:custGeom>
              <a:avLst/>
              <a:gdLst/>
              <a:ahLst/>
              <a:cxnLst/>
              <a:rect l="l" t="t" r="r" b="b"/>
              <a:pathLst>
                <a:path w="15766" h="15791" fill="none" extrusionOk="0">
                  <a:moveTo>
                    <a:pt x="1" y="7896"/>
                  </a:moveTo>
                  <a:cubicBezTo>
                    <a:pt x="1" y="12257"/>
                    <a:pt x="3510" y="15791"/>
                    <a:pt x="7871" y="15791"/>
                  </a:cubicBezTo>
                  <a:cubicBezTo>
                    <a:pt x="12231" y="15791"/>
                    <a:pt x="15765" y="12257"/>
                    <a:pt x="15765" y="7896"/>
                  </a:cubicBezTo>
                  <a:cubicBezTo>
                    <a:pt x="15765" y="3535"/>
                    <a:pt x="12231" y="1"/>
                    <a:pt x="7871" y="1"/>
                  </a:cubicBezTo>
                  <a:cubicBezTo>
                    <a:pt x="3510" y="1"/>
                    <a:pt x="1" y="3535"/>
                    <a:pt x="1" y="7896"/>
                  </a:cubicBezTo>
                  <a:close/>
                </a:path>
              </a:pathLst>
            </a:custGeom>
            <a:noFill/>
            <a:ln w="10025" cap="flat" cmpd="sng">
              <a:solidFill>
                <a:srgbClr val="FFFFFF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200530" y="1284301"/>
              <a:ext cx="584687" cy="23929"/>
            </a:xfrm>
            <a:custGeom>
              <a:avLst/>
              <a:gdLst/>
              <a:ahLst/>
              <a:cxnLst/>
              <a:rect l="l" t="t" r="r" b="b"/>
              <a:pathLst>
                <a:path w="33108" h="1355" extrusionOk="0">
                  <a:moveTo>
                    <a:pt x="677" y="1"/>
                  </a:moveTo>
                  <a:cubicBezTo>
                    <a:pt x="301" y="1"/>
                    <a:pt x="0" y="301"/>
                    <a:pt x="0" y="677"/>
                  </a:cubicBezTo>
                  <a:cubicBezTo>
                    <a:pt x="0" y="1053"/>
                    <a:pt x="301" y="1354"/>
                    <a:pt x="677" y="1354"/>
                  </a:cubicBezTo>
                  <a:lnTo>
                    <a:pt x="32431" y="1354"/>
                  </a:lnTo>
                  <a:cubicBezTo>
                    <a:pt x="32782" y="1354"/>
                    <a:pt x="33108" y="1053"/>
                    <a:pt x="33108" y="677"/>
                  </a:cubicBezTo>
                  <a:cubicBezTo>
                    <a:pt x="33108" y="301"/>
                    <a:pt x="32782" y="1"/>
                    <a:pt x="32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44604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383093" y="171609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Folder Structure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F8273E-A8C8-B90B-9855-FCCCF3DEC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9" y="527822"/>
            <a:ext cx="3668643" cy="461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18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Folder Structure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66D9D2-4930-AE82-21C5-E7550AAB6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7" y="227299"/>
            <a:ext cx="4130040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4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Core Principles of Neuromarketing</a:t>
            </a:r>
            <a:endParaRPr dirty="0"/>
          </a:p>
        </p:txBody>
      </p:sp>
      <p:sp>
        <p:nvSpPr>
          <p:cNvPr id="1016" name="Google Shape;1016;p31"/>
          <p:cNvSpPr/>
          <p:nvPr/>
        </p:nvSpPr>
        <p:spPr>
          <a:xfrm>
            <a:off x="242455" y="1101650"/>
            <a:ext cx="1839842" cy="4239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Consumer Behaviour</a:t>
            </a:r>
            <a:endParaRPr sz="16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17" name="Google Shape;1017;p31"/>
          <p:cNvSpPr/>
          <p:nvPr/>
        </p:nvSpPr>
        <p:spPr>
          <a:xfrm>
            <a:off x="7070847" y="1101650"/>
            <a:ext cx="1830698" cy="4239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Cognitive Processes</a:t>
            </a:r>
            <a:endParaRPr sz="16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19" name="Google Shape;1019;p31"/>
          <p:cNvSpPr/>
          <p:nvPr/>
        </p:nvSpPr>
        <p:spPr>
          <a:xfrm>
            <a:off x="152400" y="3699950"/>
            <a:ext cx="1929997" cy="4239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Emotional Responses</a:t>
            </a:r>
            <a:endParaRPr sz="16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020" name="Google Shape;1020;p31"/>
          <p:cNvCxnSpPr>
            <a:cxnSpLocks/>
            <a:stCxn id="1016" idx="3"/>
          </p:cNvCxnSpPr>
          <p:nvPr/>
        </p:nvCxnSpPr>
        <p:spPr>
          <a:xfrm>
            <a:off x="2082297" y="1313600"/>
            <a:ext cx="806100" cy="655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21" name="Google Shape;1021;p31"/>
          <p:cNvCxnSpPr>
            <a:cxnSpLocks/>
            <a:stCxn id="1017" idx="1"/>
          </p:cNvCxnSpPr>
          <p:nvPr/>
        </p:nvCxnSpPr>
        <p:spPr>
          <a:xfrm rot="10800000" flipV="1">
            <a:off x="6199047" y="1313600"/>
            <a:ext cx="871800" cy="717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23" name="Google Shape;1023;p31"/>
          <p:cNvSpPr txBox="1"/>
          <p:nvPr/>
        </p:nvSpPr>
        <p:spPr>
          <a:xfrm>
            <a:off x="47719" y="1483940"/>
            <a:ext cx="23568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Understanding how consumers make decisions and what influences their preferences.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4" name="Google Shape;1024;p31"/>
          <p:cNvSpPr txBox="1"/>
          <p:nvPr/>
        </p:nvSpPr>
        <p:spPr>
          <a:xfrm>
            <a:off x="219536" y="4163900"/>
            <a:ext cx="18627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Measuring emotional reactions to products, advertisements, and brands.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5" name="Google Shape;1025;p31"/>
          <p:cNvSpPr txBox="1"/>
          <p:nvPr/>
        </p:nvSpPr>
        <p:spPr>
          <a:xfrm>
            <a:off x="7070850" y="1574125"/>
            <a:ext cx="182953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Studying attention, memory, and perception in the context of marketing stimuli.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27" name="Google Shape;1027;p31"/>
          <p:cNvGrpSpPr/>
          <p:nvPr/>
        </p:nvGrpSpPr>
        <p:grpSpPr>
          <a:xfrm>
            <a:off x="2393111" y="1823075"/>
            <a:ext cx="255300" cy="234000"/>
            <a:chOff x="2711649" y="1979250"/>
            <a:chExt cx="255300" cy="234000"/>
          </a:xfrm>
        </p:grpSpPr>
        <p:sp>
          <p:nvSpPr>
            <p:cNvPr id="1028" name="Google Shape;1028;p31"/>
            <p:cNvSpPr/>
            <p:nvPr/>
          </p:nvSpPr>
          <p:spPr>
            <a:xfrm>
              <a:off x="2737750" y="1994700"/>
              <a:ext cx="203100" cy="203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9" name="Google Shape;1029;p31"/>
            <p:cNvSpPr txBox="1"/>
            <p:nvPr/>
          </p:nvSpPr>
          <p:spPr>
            <a:xfrm>
              <a:off x="2711649" y="1979250"/>
              <a:ext cx="255300" cy="23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33" name="Google Shape;1033;p31"/>
          <p:cNvGrpSpPr/>
          <p:nvPr/>
        </p:nvGrpSpPr>
        <p:grpSpPr>
          <a:xfrm>
            <a:off x="6507311" y="1524500"/>
            <a:ext cx="255300" cy="234000"/>
            <a:chOff x="6144211" y="1993650"/>
            <a:chExt cx="255300" cy="234000"/>
          </a:xfrm>
        </p:grpSpPr>
        <p:sp>
          <p:nvSpPr>
            <p:cNvPr id="1034" name="Google Shape;1034;p31"/>
            <p:cNvSpPr/>
            <p:nvPr/>
          </p:nvSpPr>
          <p:spPr>
            <a:xfrm>
              <a:off x="6170300" y="2009100"/>
              <a:ext cx="203100" cy="203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5" name="Google Shape;1035;p31"/>
            <p:cNvSpPr txBox="1"/>
            <p:nvPr/>
          </p:nvSpPr>
          <p:spPr>
            <a:xfrm>
              <a:off x="6144211" y="1993650"/>
              <a:ext cx="255300" cy="23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36" name="Google Shape;1036;p31"/>
          <p:cNvSpPr/>
          <p:nvPr/>
        </p:nvSpPr>
        <p:spPr>
          <a:xfrm>
            <a:off x="3843883" y="1604588"/>
            <a:ext cx="21068" cy="17580"/>
          </a:xfrm>
          <a:custGeom>
            <a:avLst/>
            <a:gdLst/>
            <a:ahLst/>
            <a:cxnLst/>
            <a:rect l="l" t="t" r="r" b="b"/>
            <a:pathLst>
              <a:path w="1202" h="1003" extrusionOk="0">
                <a:moveTo>
                  <a:pt x="535" y="0"/>
                </a:moveTo>
                <a:cubicBezTo>
                  <a:pt x="270" y="0"/>
                  <a:pt x="1" y="204"/>
                  <a:pt x="1" y="502"/>
                </a:cubicBezTo>
                <a:cubicBezTo>
                  <a:pt x="1" y="769"/>
                  <a:pt x="234" y="1003"/>
                  <a:pt x="501" y="1003"/>
                </a:cubicBezTo>
                <a:cubicBezTo>
                  <a:pt x="968" y="1003"/>
                  <a:pt x="1202" y="469"/>
                  <a:pt x="868" y="135"/>
                </a:cubicBezTo>
                <a:cubicBezTo>
                  <a:pt x="775" y="42"/>
                  <a:pt x="655" y="0"/>
                  <a:pt x="5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1"/>
          <p:cNvSpPr/>
          <p:nvPr/>
        </p:nvSpPr>
        <p:spPr>
          <a:xfrm>
            <a:off x="4986854" y="1606954"/>
            <a:ext cx="6450" cy="18141"/>
          </a:xfrm>
          <a:custGeom>
            <a:avLst/>
            <a:gdLst/>
            <a:ahLst/>
            <a:cxnLst/>
            <a:rect l="l" t="t" r="r" b="b"/>
            <a:pathLst>
              <a:path w="368" h="1035" extrusionOk="0">
                <a:moveTo>
                  <a:pt x="0" y="0"/>
                </a:moveTo>
                <a:lnTo>
                  <a:pt x="0" y="1034"/>
                </a:lnTo>
                <a:lnTo>
                  <a:pt x="367" y="1034"/>
                </a:lnTo>
                <a:lnTo>
                  <a:pt x="3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1"/>
          <p:cNvSpPr/>
          <p:nvPr/>
        </p:nvSpPr>
        <p:spPr>
          <a:xfrm>
            <a:off x="3861427" y="3203000"/>
            <a:ext cx="15810" cy="24574"/>
          </a:xfrm>
          <a:custGeom>
            <a:avLst/>
            <a:gdLst/>
            <a:ahLst/>
            <a:cxnLst/>
            <a:rect l="l" t="t" r="r" b="b"/>
            <a:pathLst>
              <a:path w="902" h="1402" extrusionOk="0">
                <a:moveTo>
                  <a:pt x="1" y="701"/>
                </a:moveTo>
                <a:lnTo>
                  <a:pt x="1" y="67"/>
                </a:lnTo>
                <a:cubicBezTo>
                  <a:pt x="1" y="0"/>
                  <a:pt x="1" y="0"/>
                  <a:pt x="67" y="0"/>
                </a:cubicBezTo>
                <a:lnTo>
                  <a:pt x="835" y="0"/>
                </a:lnTo>
                <a:cubicBezTo>
                  <a:pt x="868" y="0"/>
                  <a:pt x="901" y="0"/>
                  <a:pt x="901" y="34"/>
                </a:cubicBezTo>
                <a:lnTo>
                  <a:pt x="901" y="1335"/>
                </a:lnTo>
                <a:cubicBezTo>
                  <a:pt x="901" y="1368"/>
                  <a:pt x="901" y="1401"/>
                  <a:pt x="835" y="1401"/>
                </a:cubicBezTo>
                <a:lnTo>
                  <a:pt x="67" y="1401"/>
                </a:lnTo>
                <a:cubicBezTo>
                  <a:pt x="1" y="1401"/>
                  <a:pt x="1" y="1368"/>
                  <a:pt x="1" y="1335"/>
                </a:cubicBezTo>
                <a:cubicBezTo>
                  <a:pt x="1" y="1101"/>
                  <a:pt x="1" y="901"/>
                  <a:pt x="1" y="7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9" name="Google Shape;1039;p31"/>
          <p:cNvGrpSpPr/>
          <p:nvPr/>
        </p:nvGrpSpPr>
        <p:grpSpPr>
          <a:xfrm>
            <a:off x="5505642" y="2704602"/>
            <a:ext cx="469509" cy="423835"/>
            <a:chOff x="5403629" y="2871190"/>
            <a:chExt cx="469509" cy="423835"/>
          </a:xfrm>
        </p:grpSpPr>
        <p:sp>
          <p:nvSpPr>
            <p:cNvPr id="1040" name="Google Shape;1040;p31"/>
            <p:cNvSpPr/>
            <p:nvPr/>
          </p:nvSpPr>
          <p:spPr>
            <a:xfrm>
              <a:off x="5403629" y="2871190"/>
              <a:ext cx="469509" cy="423832"/>
            </a:xfrm>
            <a:custGeom>
              <a:avLst/>
              <a:gdLst/>
              <a:ahLst/>
              <a:cxnLst/>
              <a:rect l="l" t="t" r="r" b="b"/>
              <a:pathLst>
                <a:path w="26787" h="24181" extrusionOk="0">
                  <a:moveTo>
                    <a:pt x="13235" y="0"/>
                  </a:moveTo>
                  <a:cubicBezTo>
                    <a:pt x="12000" y="0"/>
                    <a:pt x="10745" y="190"/>
                    <a:pt x="9508" y="586"/>
                  </a:cubicBezTo>
                  <a:cubicBezTo>
                    <a:pt x="3503" y="2521"/>
                    <a:pt x="1" y="8725"/>
                    <a:pt x="1435" y="14863"/>
                  </a:cubicBezTo>
                  <a:cubicBezTo>
                    <a:pt x="2756" y="20386"/>
                    <a:pt x="7696" y="24180"/>
                    <a:pt x="13217" y="24180"/>
                  </a:cubicBezTo>
                  <a:cubicBezTo>
                    <a:pt x="13832" y="24180"/>
                    <a:pt x="14453" y="24133"/>
                    <a:pt x="15078" y="24036"/>
                  </a:cubicBezTo>
                  <a:cubicBezTo>
                    <a:pt x="16313" y="23836"/>
                    <a:pt x="17547" y="23469"/>
                    <a:pt x="18681" y="22869"/>
                  </a:cubicBezTo>
                  <a:cubicBezTo>
                    <a:pt x="24285" y="20033"/>
                    <a:pt x="26787" y="13328"/>
                    <a:pt x="24418" y="7491"/>
                  </a:cubicBezTo>
                  <a:cubicBezTo>
                    <a:pt x="22509" y="2849"/>
                    <a:pt x="18026" y="0"/>
                    <a:pt x="132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5552341" y="2994576"/>
              <a:ext cx="152402" cy="128932"/>
            </a:xfrm>
            <a:custGeom>
              <a:avLst/>
              <a:gdLst/>
              <a:ahLst/>
              <a:cxnLst/>
              <a:rect l="l" t="t" r="r" b="b"/>
              <a:pathLst>
                <a:path w="8695" h="7356" extrusionOk="0">
                  <a:moveTo>
                    <a:pt x="4830" y="1"/>
                  </a:moveTo>
                  <a:cubicBezTo>
                    <a:pt x="1779" y="1"/>
                    <a:pt x="1" y="3614"/>
                    <a:pt x="2023" y="6022"/>
                  </a:cubicBezTo>
                  <a:cubicBezTo>
                    <a:pt x="2785" y="6940"/>
                    <a:pt x="3810" y="7355"/>
                    <a:pt x="4821" y="7355"/>
                  </a:cubicBezTo>
                  <a:cubicBezTo>
                    <a:pt x="6599" y="7355"/>
                    <a:pt x="8337" y="6071"/>
                    <a:pt x="8528" y="3987"/>
                  </a:cubicBezTo>
                  <a:cubicBezTo>
                    <a:pt x="8695" y="1985"/>
                    <a:pt x="7194" y="184"/>
                    <a:pt x="5192" y="17"/>
                  </a:cubicBezTo>
                  <a:cubicBezTo>
                    <a:pt x="5070" y="6"/>
                    <a:pt x="4949" y="1"/>
                    <a:pt x="4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5508876" y="3124832"/>
              <a:ext cx="229786" cy="170192"/>
            </a:xfrm>
            <a:custGeom>
              <a:avLst/>
              <a:gdLst/>
              <a:ahLst/>
              <a:cxnLst/>
              <a:rect l="l" t="t" r="r" b="b"/>
              <a:pathLst>
                <a:path w="13110" h="9710" extrusionOk="0">
                  <a:moveTo>
                    <a:pt x="6455" y="0"/>
                  </a:moveTo>
                  <a:cubicBezTo>
                    <a:pt x="3187" y="0"/>
                    <a:pt x="418" y="2508"/>
                    <a:pt x="134" y="5795"/>
                  </a:cubicBezTo>
                  <a:lnTo>
                    <a:pt x="0" y="7329"/>
                  </a:lnTo>
                  <a:cubicBezTo>
                    <a:pt x="2095" y="8887"/>
                    <a:pt x="4623" y="9710"/>
                    <a:pt x="7200" y="9710"/>
                  </a:cubicBezTo>
                  <a:cubicBezTo>
                    <a:pt x="7824" y="9710"/>
                    <a:pt x="8450" y="9662"/>
                    <a:pt x="9073" y="9564"/>
                  </a:cubicBezTo>
                  <a:cubicBezTo>
                    <a:pt x="10308" y="9364"/>
                    <a:pt x="11542" y="8997"/>
                    <a:pt x="12676" y="8397"/>
                  </a:cubicBezTo>
                  <a:lnTo>
                    <a:pt x="12776" y="6896"/>
                  </a:lnTo>
                  <a:lnTo>
                    <a:pt x="12809" y="6896"/>
                  </a:lnTo>
                  <a:cubicBezTo>
                    <a:pt x="13110" y="3393"/>
                    <a:pt x="10508" y="324"/>
                    <a:pt x="7005" y="24"/>
                  </a:cubicBezTo>
                  <a:cubicBezTo>
                    <a:pt x="6821" y="8"/>
                    <a:pt x="6637" y="0"/>
                    <a:pt x="6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31"/>
          <p:cNvGrpSpPr/>
          <p:nvPr/>
        </p:nvGrpSpPr>
        <p:grpSpPr>
          <a:xfrm>
            <a:off x="5380836" y="3211712"/>
            <a:ext cx="516900" cy="527100"/>
            <a:chOff x="5278824" y="3378299"/>
            <a:chExt cx="516900" cy="527100"/>
          </a:xfrm>
        </p:grpSpPr>
        <p:sp>
          <p:nvSpPr>
            <p:cNvPr id="1044" name="Google Shape;1044;p31"/>
            <p:cNvSpPr/>
            <p:nvPr/>
          </p:nvSpPr>
          <p:spPr>
            <a:xfrm rot="344160">
              <a:off x="5301644" y="3400652"/>
              <a:ext cx="471260" cy="482394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5353364" y="3452822"/>
              <a:ext cx="367762" cy="361470"/>
            </a:xfrm>
            <a:custGeom>
              <a:avLst/>
              <a:gdLst/>
              <a:ahLst/>
              <a:cxnLst/>
              <a:rect l="l" t="t" r="r" b="b"/>
              <a:pathLst>
                <a:path w="20982" h="20623" extrusionOk="0">
                  <a:moveTo>
                    <a:pt x="5567" y="1711"/>
                  </a:moveTo>
                  <a:cubicBezTo>
                    <a:pt x="5676" y="1711"/>
                    <a:pt x="5789" y="1715"/>
                    <a:pt x="5904" y="1725"/>
                  </a:cubicBezTo>
                  <a:cubicBezTo>
                    <a:pt x="9474" y="2058"/>
                    <a:pt x="13076" y="2425"/>
                    <a:pt x="16645" y="2792"/>
                  </a:cubicBezTo>
                  <a:cubicBezTo>
                    <a:pt x="18313" y="2959"/>
                    <a:pt x="19147" y="3993"/>
                    <a:pt x="19014" y="5661"/>
                  </a:cubicBezTo>
                  <a:cubicBezTo>
                    <a:pt x="18847" y="7462"/>
                    <a:pt x="18647" y="9297"/>
                    <a:pt x="18480" y="11098"/>
                  </a:cubicBezTo>
                  <a:cubicBezTo>
                    <a:pt x="18280" y="12899"/>
                    <a:pt x="18113" y="14701"/>
                    <a:pt x="17913" y="16502"/>
                  </a:cubicBezTo>
                  <a:lnTo>
                    <a:pt x="17913" y="16535"/>
                  </a:lnTo>
                  <a:cubicBezTo>
                    <a:pt x="17760" y="18063"/>
                    <a:pt x="16908" y="18891"/>
                    <a:pt x="15483" y="18891"/>
                  </a:cubicBezTo>
                  <a:cubicBezTo>
                    <a:pt x="15353" y="18891"/>
                    <a:pt x="15218" y="18884"/>
                    <a:pt x="15078" y="18870"/>
                  </a:cubicBezTo>
                  <a:cubicBezTo>
                    <a:pt x="11475" y="18537"/>
                    <a:pt x="7906" y="18170"/>
                    <a:pt x="4303" y="17803"/>
                  </a:cubicBezTo>
                  <a:cubicBezTo>
                    <a:pt x="2635" y="17636"/>
                    <a:pt x="1801" y="16602"/>
                    <a:pt x="1968" y="14967"/>
                  </a:cubicBezTo>
                  <a:cubicBezTo>
                    <a:pt x="2302" y="11331"/>
                    <a:pt x="2669" y="7729"/>
                    <a:pt x="3036" y="4093"/>
                  </a:cubicBezTo>
                  <a:cubicBezTo>
                    <a:pt x="3191" y="2541"/>
                    <a:pt x="4097" y="1711"/>
                    <a:pt x="5567" y="1711"/>
                  </a:cubicBezTo>
                  <a:close/>
                  <a:moveTo>
                    <a:pt x="5499" y="0"/>
                  </a:moveTo>
                  <a:cubicBezTo>
                    <a:pt x="3197" y="0"/>
                    <a:pt x="1581" y="1496"/>
                    <a:pt x="1301" y="3893"/>
                  </a:cubicBezTo>
                  <a:cubicBezTo>
                    <a:pt x="1101" y="5694"/>
                    <a:pt x="934" y="7529"/>
                    <a:pt x="767" y="9330"/>
                  </a:cubicBezTo>
                  <a:cubicBezTo>
                    <a:pt x="567" y="11098"/>
                    <a:pt x="400" y="12866"/>
                    <a:pt x="234" y="14634"/>
                  </a:cubicBezTo>
                  <a:cubicBezTo>
                    <a:pt x="0" y="17336"/>
                    <a:pt x="1501" y="19204"/>
                    <a:pt x="4136" y="19537"/>
                  </a:cubicBezTo>
                  <a:cubicBezTo>
                    <a:pt x="7739" y="19904"/>
                    <a:pt x="11308" y="20271"/>
                    <a:pt x="14911" y="20605"/>
                  </a:cubicBezTo>
                  <a:cubicBezTo>
                    <a:pt x="15065" y="20616"/>
                    <a:pt x="15215" y="20622"/>
                    <a:pt x="15364" y="20622"/>
                  </a:cubicBezTo>
                  <a:cubicBezTo>
                    <a:pt x="17755" y="20622"/>
                    <a:pt x="19396" y="19117"/>
                    <a:pt x="19648" y="16635"/>
                  </a:cubicBezTo>
                  <a:cubicBezTo>
                    <a:pt x="20048" y="13066"/>
                    <a:pt x="20381" y="9497"/>
                    <a:pt x="20748" y="5928"/>
                  </a:cubicBezTo>
                  <a:cubicBezTo>
                    <a:pt x="20982" y="3259"/>
                    <a:pt x="19481" y="1391"/>
                    <a:pt x="16879" y="1124"/>
                  </a:cubicBezTo>
                  <a:cubicBezTo>
                    <a:pt x="13276" y="724"/>
                    <a:pt x="9640" y="357"/>
                    <a:pt x="6004" y="23"/>
                  </a:cubicBezTo>
                  <a:cubicBezTo>
                    <a:pt x="5832" y="8"/>
                    <a:pt x="5664" y="0"/>
                    <a:pt x="5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5419894" y="3543837"/>
              <a:ext cx="211785" cy="178781"/>
            </a:xfrm>
            <a:custGeom>
              <a:avLst/>
              <a:gdLst/>
              <a:ahLst/>
              <a:cxnLst/>
              <a:rect l="l" t="t" r="r" b="b"/>
              <a:pathLst>
                <a:path w="12083" h="10200" extrusionOk="0">
                  <a:moveTo>
                    <a:pt x="6704" y="1722"/>
                  </a:moveTo>
                  <a:cubicBezTo>
                    <a:pt x="6806" y="1722"/>
                    <a:pt x="6908" y="1726"/>
                    <a:pt x="7012" y="1735"/>
                  </a:cubicBezTo>
                  <a:cubicBezTo>
                    <a:pt x="8913" y="1935"/>
                    <a:pt x="10281" y="3603"/>
                    <a:pt x="10081" y="5471"/>
                  </a:cubicBezTo>
                  <a:cubicBezTo>
                    <a:pt x="9863" y="7215"/>
                    <a:pt x="8395" y="8493"/>
                    <a:pt x="6682" y="8493"/>
                  </a:cubicBezTo>
                  <a:cubicBezTo>
                    <a:pt x="6560" y="8493"/>
                    <a:pt x="6436" y="8487"/>
                    <a:pt x="6311" y="8473"/>
                  </a:cubicBezTo>
                  <a:cubicBezTo>
                    <a:pt x="4477" y="8240"/>
                    <a:pt x="3176" y="6605"/>
                    <a:pt x="3309" y="4804"/>
                  </a:cubicBezTo>
                  <a:cubicBezTo>
                    <a:pt x="3467" y="3040"/>
                    <a:pt x="4964" y="1722"/>
                    <a:pt x="6704" y="1722"/>
                  </a:cubicBezTo>
                  <a:close/>
                  <a:moveTo>
                    <a:pt x="6616" y="1"/>
                  </a:moveTo>
                  <a:cubicBezTo>
                    <a:pt x="2466" y="1"/>
                    <a:pt x="1" y="4930"/>
                    <a:pt x="2709" y="8307"/>
                  </a:cubicBezTo>
                  <a:cubicBezTo>
                    <a:pt x="3762" y="9607"/>
                    <a:pt x="5210" y="10200"/>
                    <a:pt x="6641" y="10200"/>
                  </a:cubicBezTo>
                  <a:cubicBezTo>
                    <a:pt x="9063" y="10200"/>
                    <a:pt x="11434" y="8502"/>
                    <a:pt x="11749" y="5671"/>
                  </a:cubicBezTo>
                  <a:cubicBezTo>
                    <a:pt x="12082" y="2836"/>
                    <a:pt x="10014" y="301"/>
                    <a:pt x="7212" y="34"/>
                  </a:cubicBezTo>
                  <a:cubicBezTo>
                    <a:pt x="7010" y="12"/>
                    <a:pt x="6811" y="1"/>
                    <a:pt x="66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1"/>
            <p:cNvSpPr/>
            <p:nvPr/>
          </p:nvSpPr>
          <p:spPr>
            <a:xfrm>
              <a:off x="5615276" y="3516467"/>
              <a:ext cx="46220" cy="41575"/>
            </a:xfrm>
            <a:custGeom>
              <a:avLst/>
              <a:gdLst/>
              <a:ahLst/>
              <a:cxnLst/>
              <a:rect l="l" t="t" r="r" b="b"/>
              <a:pathLst>
                <a:path w="2637" h="2372" extrusionOk="0">
                  <a:moveTo>
                    <a:pt x="1535" y="0"/>
                  </a:moveTo>
                  <a:cubicBezTo>
                    <a:pt x="802" y="0"/>
                    <a:pt x="335" y="267"/>
                    <a:pt x="201" y="968"/>
                  </a:cubicBezTo>
                  <a:cubicBezTo>
                    <a:pt x="1" y="1635"/>
                    <a:pt x="468" y="2302"/>
                    <a:pt x="1168" y="2335"/>
                  </a:cubicBezTo>
                  <a:cubicBezTo>
                    <a:pt x="1261" y="2360"/>
                    <a:pt x="1353" y="2371"/>
                    <a:pt x="1443" y="2371"/>
                  </a:cubicBezTo>
                  <a:cubicBezTo>
                    <a:pt x="1975" y="2371"/>
                    <a:pt x="2446" y="1972"/>
                    <a:pt x="2503" y="1401"/>
                  </a:cubicBezTo>
                  <a:cubicBezTo>
                    <a:pt x="2636" y="668"/>
                    <a:pt x="2236" y="201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31"/>
          <p:cNvGrpSpPr/>
          <p:nvPr/>
        </p:nvGrpSpPr>
        <p:grpSpPr>
          <a:xfrm>
            <a:off x="2959212" y="2011537"/>
            <a:ext cx="454500" cy="456300"/>
            <a:chOff x="5284900" y="2294375"/>
            <a:chExt cx="454500" cy="456300"/>
          </a:xfrm>
        </p:grpSpPr>
        <p:sp>
          <p:nvSpPr>
            <p:cNvPr id="1049" name="Google Shape;1049;p31"/>
            <p:cNvSpPr/>
            <p:nvPr/>
          </p:nvSpPr>
          <p:spPr>
            <a:xfrm rot="1186073">
              <a:off x="5334745" y="2343890"/>
              <a:ext cx="354809" cy="35727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5355695" y="2388020"/>
              <a:ext cx="304628" cy="225263"/>
            </a:xfrm>
            <a:custGeom>
              <a:avLst/>
              <a:gdLst/>
              <a:ahLst/>
              <a:cxnLst/>
              <a:rect l="l" t="t" r="r" b="b"/>
              <a:pathLst>
                <a:path w="17380" h="12852" extrusionOk="0">
                  <a:moveTo>
                    <a:pt x="4337" y="1"/>
                  </a:moveTo>
                  <a:cubicBezTo>
                    <a:pt x="3203" y="868"/>
                    <a:pt x="3003" y="2169"/>
                    <a:pt x="3703" y="4170"/>
                  </a:cubicBezTo>
                  <a:lnTo>
                    <a:pt x="2636" y="3436"/>
                  </a:lnTo>
                  <a:lnTo>
                    <a:pt x="2636" y="3436"/>
                  </a:lnTo>
                  <a:cubicBezTo>
                    <a:pt x="2202" y="4937"/>
                    <a:pt x="2669" y="6138"/>
                    <a:pt x="3837" y="7139"/>
                  </a:cubicBezTo>
                  <a:lnTo>
                    <a:pt x="2669" y="6772"/>
                  </a:lnTo>
                  <a:lnTo>
                    <a:pt x="2669" y="6772"/>
                  </a:lnTo>
                  <a:cubicBezTo>
                    <a:pt x="2569" y="7839"/>
                    <a:pt x="3069" y="8607"/>
                    <a:pt x="4604" y="9741"/>
                  </a:cubicBezTo>
                  <a:cubicBezTo>
                    <a:pt x="3947" y="9945"/>
                    <a:pt x="3265" y="10047"/>
                    <a:pt x="2582" y="10047"/>
                  </a:cubicBezTo>
                  <a:cubicBezTo>
                    <a:pt x="1705" y="10047"/>
                    <a:pt x="826" y="9878"/>
                    <a:pt x="1" y="9541"/>
                  </a:cubicBezTo>
                  <a:lnTo>
                    <a:pt x="1" y="9541"/>
                  </a:lnTo>
                  <a:cubicBezTo>
                    <a:pt x="101" y="9607"/>
                    <a:pt x="167" y="9707"/>
                    <a:pt x="234" y="9808"/>
                  </a:cubicBezTo>
                  <a:cubicBezTo>
                    <a:pt x="1435" y="11175"/>
                    <a:pt x="3036" y="12143"/>
                    <a:pt x="4804" y="12576"/>
                  </a:cubicBezTo>
                  <a:cubicBezTo>
                    <a:pt x="5526" y="12762"/>
                    <a:pt x="6253" y="12851"/>
                    <a:pt x="6970" y="12851"/>
                  </a:cubicBezTo>
                  <a:cubicBezTo>
                    <a:pt x="10625" y="12851"/>
                    <a:pt x="14029" y="10536"/>
                    <a:pt x="15312" y="6939"/>
                  </a:cubicBezTo>
                  <a:cubicBezTo>
                    <a:pt x="15378" y="6672"/>
                    <a:pt x="15578" y="6505"/>
                    <a:pt x="15812" y="6405"/>
                  </a:cubicBezTo>
                  <a:cubicBezTo>
                    <a:pt x="16346" y="6205"/>
                    <a:pt x="16813" y="5938"/>
                    <a:pt x="17313" y="5705"/>
                  </a:cubicBezTo>
                  <a:lnTo>
                    <a:pt x="17280" y="5638"/>
                  </a:lnTo>
                  <a:lnTo>
                    <a:pt x="15745" y="5504"/>
                  </a:lnTo>
                  <a:cubicBezTo>
                    <a:pt x="15745" y="5471"/>
                    <a:pt x="15745" y="5438"/>
                    <a:pt x="15745" y="5404"/>
                  </a:cubicBezTo>
                  <a:cubicBezTo>
                    <a:pt x="16379" y="5238"/>
                    <a:pt x="16946" y="4871"/>
                    <a:pt x="17380" y="4370"/>
                  </a:cubicBezTo>
                  <a:lnTo>
                    <a:pt x="15779" y="4370"/>
                  </a:lnTo>
                  <a:cubicBezTo>
                    <a:pt x="15512" y="4370"/>
                    <a:pt x="15278" y="4237"/>
                    <a:pt x="15178" y="4003"/>
                  </a:cubicBezTo>
                  <a:cubicBezTo>
                    <a:pt x="14625" y="3014"/>
                    <a:pt x="13616" y="2431"/>
                    <a:pt x="12548" y="2431"/>
                  </a:cubicBezTo>
                  <a:cubicBezTo>
                    <a:pt x="12391" y="2431"/>
                    <a:pt x="12234" y="2443"/>
                    <a:pt x="12076" y="2469"/>
                  </a:cubicBezTo>
                  <a:cubicBezTo>
                    <a:pt x="10808" y="2569"/>
                    <a:pt x="9774" y="3470"/>
                    <a:pt x="9474" y="4704"/>
                  </a:cubicBezTo>
                  <a:cubicBezTo>
                    <a:pt x="9441" y="4837"/>
                    <a:pt x="9407" y="4971"/>
                    <a:pt x="9341" y="5171"/>
                  </a:cubicBezTo>
                  <a:cubicBezTo>
                    <a:pt x="7039" y="4204"/>
                    <a:pt x="5204" y="2336"/>
                    <a:pt x="43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31"/>
          <p:cNvSpPr/>
          <p:nvPr/>
        </p:nvSpPr>
        <p:spPr>
          <a:xfrm rot="-1172987">
            <a:off x="5429657" y="1937807"/>
            <a:ext cx="477847" cy="45659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2" name="Google Shape;1052;p31"/>
          <p:cNvGrpSpPr/>
          <p:nvPr/>
        </p:nvGrpSpPr>
        <p:grpSpPr>
          <a:xfrm>
            <a:off x="782644" y="2376145"/>
            <a:ext cx="974228" cy="857590"/>
            <a:chOff x="5333397" y="1599950"/>
            <a:chExt cx="529155" cy="465828"/>
          </a:xfrm>
        </p:grpSpPr>
        <p:sp>
          <p:nvSpPr>
            <p:cNvPr id="1053" name="Google Shape;1053;p31"/>
            <p:cNvSpPr/>
            <p:nvPr/>
          </p:nvSpPr>
          <p:spPr>
            <a:xfrm>
              <a:off x="5333397" y="1599950"/>
              <a:ext cx="529155" cy="465828"/>
            </a:xfrm>
            <a:custGeom>
              <a:avLst/>
              <a:gdLst/>
              <a:ahLst/>
              <a:cxnLst/>
              <a:rect l="l" t="t" r="r" b="b"/>
              <a:pathLst>
                <a:path w="30190" h="26577" extrusionOk="0">
                  <a:moveTo>
                    <a:pt x="15081" y="0"/>
                  </a:moveTo>
                  <a:cubicBezTo>
                    <a:pt x="13345" y="0"/>
                    <a:pt x="11578" y="342"/>
                    <a:pt x="9875" y="1063"/>
                  </a:cubicBezTo>
                  <a:cubicBezTo>
                    <a:pt x="3136" y="3932"/>
                    <a:pt x="1" y="11738"/>
                    <a:pt x="2870" y="18476"/>
                  </a:cubicBezTo>
                  <a:cubicBezTo>
                    <a:pt x="5017" y="23545"/>
                    <a:pt x="9932" y="26577"/>
                    <a:pt x="15094" y="26577"/>
                  </a:cubicBezTo>
                  <a:cubicBezTo>
                    <a:pt x="16827" y="26577"/>
                    <a:pt x="18588" y="26235"/>
                    <a:pt x="20282" y="25514"/>
                  </a:cubicBezTo>
                  <a:cubicBezTo>
                    <a:pt x="27054" y="22612"/>
                    <a:pt x="30189" y="14840"/>
                    <a:pt x="27320" y="8068"/>
                  </a:cubicBezTo>
                  <a:cubicBezTo>
                    <a:pt x="25148" y="3025"/>
                    <a:pt x="20248" y="0"/>
                    <a:pt x="15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5543294" y="1674700"/>
              <a:ext cx="204651" cy="254359"/>
            </a:xfrm>
            <a:custGeom>
              <a:avLst/>
              <a:gdLst/>
              <a:ahLst/>
              <a:cxnLst/>
              <a:rect l="l" t="t" r="r" b="b"/>
              <a:pathLst>
                <a:path w="11676" h="14512" extrusionOk="0">
                  <a:moveTo>
                    <a:pt x="1301" y="14311"/>
                  </a:moveTo>
                  <a:cubicBezTo>
                    <a:pt x="934" y="14077"/>
                    <a:pt x="634" y="13744"/>
                    <a:pt x="167" y="13811"/>
                  </a:cubicBezTo>
                  <a:cubicBezTo>
                    <a:pt x="0" y="13811"/>
                    <a:pt x="33" y="13677"/>
                    <a:pt x="33" y="13577"/>
                  </a:cubicBezTo>
                  <a:lnTo>
                    <a:pt x="33" y="8273"/>
                  </a:lnTo>
                  <a:cubicBezTo>
                    <a:pt x="33" y="8140"/>
                    <a:pt x="33" y="8040"/>
                    <a:pt x="167" y="7973"/>
                  </a:cubicBezTo>
                  <a:cubicBezTo>
                    <a:pt x="1535" y="7272"/>
                    <a:pt x="2102" y="5938"/>
                    <a:pt x="2936" y="4804"/>
                  </a:cubicBezTo>
                  <a:cubicBezTo>
                    <a:pt x="3803" y="3637"/>
                    <a:pt x="4170" y="2202"/>
                    <a:pt x="3936" y="768"/>
                  </a:cubicBezTo>
                  <a:cubicBezTo>
                    <a:pt x="3870" y="368"/>
                    <a:pt x="4070" y="201"/>
                    <a:pt x="4403" y="101"/>
                  </a:cubicBezTo>
                  <a:cubicBezTo>
                    <a:pt x="4770" y="1"/>
                    <a:pt x="5204" y="134"/>
                    <a:pt x="5437" y="434"/>
                  </a:cubicBezTo>
                  <a:cubicBezTo>
                    <a:pt x="5804" y="1168"/>
                    <a:pt x="6071" y="1935"/>
                    <a:pt x="6205" y="2769"/>
                  </a:cubicBezTo>
                  <a:cubicBezTo>
                    <a:pt x="6271" y="3436"/>
                    <a:pt x="6038" y="4070"/>
                    <a:pt x="5938" y="4737"/>
                  </a:cubicBezTo>
                  <a:cubicBezTo>
                    <a:pt x="5871" y="5238"/>
                    <a:pt x="5771" y="5705"/>
                    <a:pt x="5671" y="6205"/>
                  </a:cubicBezTo>
                  <a:cubicBezTo>
                    <a:pt x="5804" y="6272"/>
                    <a:pt x="5938" y="6238"/>
                    <a:pt x="6071" y="6238"/>
                  </a:cubicBezTo>
                  <a:lnTo>
                    <a:pt x="10541" y="6238"/>
                  </a:lnTo>
                  <a:cubicBezTo>
                    <a:pt x="11175" y="6238"/>
                    <a:pt x="11475" y="6439"/>
                    <a:pt x="11575" y="6839"/>
                  </a:cubicBezTo>
                  <a:cubicBezTo>
                    <a:pt x="11675" y="7373"/>
                    <a:pt x="11408" y="7906"/>
                    <a:pt x="10908" y="8140"/>
                  </a:cubicBezTo>
                  <a:cubicBezTo>
                    <a:pt x="10808" y="8206"/>
                    <a:pt x="10608" y="8140"/>
                    <a:pt x="10608" y="8307"/>
                  </a:cubicBezTo>
                  <a:cubicBezTo>
                    <a:pt x="10574" y="8507"/>
                    <a:pt x="10774" y="8473"/>
                    <a:pt x="10908" y="8540"/>
                  </a:cubicBezTo>
                  <a:cubicBezTo>
                    <a:pt x="11442" y="8907"/>
                    <a:pt x="11342" y="9674"/>
                    <a:pt x="10708" y="10141"/>
                  </a:cubicBezTo>
                  <a:cubicBezTo>
                    <a:pt x="10541" y="10241"/>
                    <a:pt x="10274" y="10175"/>
                    <a:pt x="10241" y="10408"/>
                  </a:cubicBezTo>
                  <a:cubicBezTo>
                    <a:pt x="10241" y="10642"/>
                    <a:pt x="10541" y="10575"/>
                    <a:pt x="10641" y="10708"/>
                  </a:cubicBezTo>
                  <a:cubicBezTo>
                    <a:pt x="11075" y="11109"/>
                    <a:pt x="10875" y="11943"/>
                    <a:pt x="10241" y="12276"/>
                  </a:cubicBezTo>
                  <a:cubicBezTo>
                    <a:pt x="10141" y="12276"/>
                    <a:pt x="10041" y="12309"/>
                    <a:pt x="9974" y="12376"/>
                  </a:cubicBezTo>
                  <a:cubicBezTo>
                    <a:pt x="9907" y="12410"/>
                    <a:pt x="9840" y="12476"/>
                    <a:pt x="9974" y="12576"/>
                  </a:cubicBezTo>
                  <a:cubicBezTo>
                    <a:pt x="10608" y="13043"/>
                    <a:pt x="10608" y="13677"/>
                    <a:pt x="9974" y="14144"/>
                  </a:cubicBezTo>
                  <a:lnTo>
                    <a:pt x="9774" y="14278"/>
                  </a:lnTo>
                  <a:cubicBezTo>
                    <a:pt x="9540" y="14444"/>
                    <a:pt x="9273" y="14478"/>
                    <a:pt x="8973" y="14478"/>
                  </a:cubicBezTo>
                  <a:lnTo>
                    <a:pt x="1968" y="14478"/>
                  </a:lnTo>
                  <a:cubicBezTo>
                    <a:pt x="1735" y="14511"/>
                    <a:pt x="1468" y="14444"/>
                    <a:pt x="1301" y="14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1"/>
            <p:cNvSpPr/>
            <p:nvPr/>
          </p:nvSpPr>
          <p:spPr>
            <a:xfrm>
              <a:off x="5449159" y="1805658"/>
              <a:ext cx="83045" cy="130983"/>
            </a:xfrm>
            <a:custGeom>
              <a:avLst/>
              <a:gdLst/>
              <a:ahLst/>
              <a:cxnLst/>
              <a:rect l="l" t="t" r="r" b="b"/>
              <a:pathLst>
                <a:path w="4738" h="7473" extrusionOk="0">
                  <a:moveTo>
                    <a:pt x="1" y="3703"/>
                  </a:moveTo>
                  <a:lnTo>
                    <a:pt x="1" y="334"/>
                  </a:lnTo>
                  <a:cubicBezTo>
                    <a:pt x="1" y="101"/>
                    <a:pt x="34" y="1"/>
                    <a:pt x="301" y="1"/>
                  </a:cubicBezTo>
                  <a:lnTo>
                    <a:pt x="4437" y="1"/>
                  </a:lnTo>
                  <a:cubicBezTo>
                    <a:pt x="4704" y="1"/>
                    <a:pt x="4737" y="67"/>
                    <a:pt x="4737" y="301"/>
                  </a:cubicBezTo>
                  <a:lnTo>
                    <a:pt x="4737" y="7106"/>
                  </a:lnTo>
                  <a:cubicBezTo>
                    <a:pt x="4737" y="7406"/>
                    <a:pt x="4637" y="7473"/>
                    <a:pt x="4370" y="7473"/>
                  </a:cubicBezTo>
                  <a:cubicBezTo>
                    <a:pt x="3036" y="7439"/>
                    <a:pt x="1702" y="7439"/>
                    <a:pt x="368" y="7473"/>
                  </a:cubicBezTo>
                  <a:cubicBezTo>
                    <a:pt x="34" y="7473"/>
                    <a:pt x="1" y="7373"/>
                    <a:pt x="1" y="7039"/>
                  </a:cubicBezTo>
                  <a:cubicBezTo>
                    <a:pt x="34" y="5972"/>
                    <a:pt x="1" y="4837"/>
                    <a:pt x="1" y="37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6" name="Google Shape;1056;p31"/>
          <p:cNvSpPr/>
          <p:nvPr/>
        </p:nvSpPr>
        <p:spPr>
          <a:xfrm>
            <a:off x="5484456" y="1995203"/>
            <a:ext cx="368246" cy="370172"/>
          </a:xfrm>
          <a:custGeom>
            <a:avLst/>
            <a:gdLst/>
            <a:ahLst/>
            <a:cxnLst/>
            <a:rect l="l" t="t" r="r" b="b"/>
            <a:pathLst>
              <a:path w="14344" h="14419" extrusionOk="0">
                <a:moveTo>
                  <a:pt x="7618" y="1027"/>
                </a:moveTo>
                <a:cubicBezTo>
                  <a:pt x="9447" y="1027"/>
                  <a:pt x="11177" y="2085"/>
                  <a:pt x="12009" y="3778"/>
                </a:cubicBezTo>
                <a:cubicBezTo>
                  <a:pt x="13610" y="6580"/>
                  <a:pt x="12075" y="10282"/>
                  <a:pt x="8940" y="11283"/>
                </a:cubicBezTo>
                <a:cubicBezTo>
                  <a:pt x="8416" y="11451"/>
                  <a:pt x="7867" y="11526"/>
                  <a:pt x="7307" y="11526"/>
                </a:cubicBezTo>
                <a:cubicBezTo>
                  <a:pt x="6975" y="11526"/>
                  <a:pt x="6640" y="11500"/>
                  <a:pt x="6305" y="11450"/>
                </a:cubicBezTo>
                <a:cubicBezTo>
                  <a:pt x="6255" y="11441"/>
                  <a:pt x="6207" y="11437"/>
                  <a:pt x="6160" y="11437"/>
                </a:cubicBezTo>
                <a:cubicBezTo>
                  <a:pt x="6021" y="11437"/>
                  <a:pt x="5896" y="11475"/>
                  <a:pt x="5771" y="11550"/>
                </a:cubicBezTo>
                <a:cubicBezTo>
                  <a:pt x="5271" y="11850"/>
                  <a:pt x="4837" y="12150"/>
                  <a:pt x="4270" y="12484"/>
                </a:cubicBezTo>
                <a:cubicBezTo>
                  <a:pt x="4237" y="11917"/>
                  <a:pt x="4237" y="11383"/>
                  <a:pt x="4170" y="10849"/>
                </a:cubicBezTo>
                <a:cubicBezTo>
                  <a:pt x="4136" y="10616"/>
                  <a:pt x="4036" y="10449"/>
                  <a:pt x="3903" y="10282"/>
                </a:cubicBezTo>
                <a:cubicBezTo>
                  <a:pt x="2235" y="8748"/>
                  <a:pt x="1668" y="6880"/>
                  <a:pt x="2335" y="4745"/>
                </a:cubicBezTo>
                <a:cubicBezTo>
                  <a:pt x="2902" y="2677"/>
                  <a:pt x="4770" y="1176"/>
                  <a:pt x="6938" y="1076"/>
                </a:cubicBezTo>
                <a:cubicBezTo>
                  <a:pt x="7165" y="1043"/>
                  <a:pt x="7392" y="1027"/>
                  <a:pt x="7618" y="1027"/>
                </a:cubicBezTo>
                <a:close/>
                <a:moveTo>
                  <a:pt x="7417" y="1"/>
                </a:moveTo>
                <a:cubicBezTo>
                  <a:pt x="6320" y="1"/>
                  <a:pt x="5202" y="290"/>
                  <a:pt x="4170" y="909"/>
                </a:cubicBezTo>
                <a:cubicBezTo>
                  <a:pt x="667" y="3010"/>
                  <a:pt x="0" y="7781"/>
                  <a:pt x="2836" y="10749"/>
                </a:cubicBezTo>
                <a:cubicBezTo>
                  <a:pt x="3036" y="10916"/>
                  <a:pt x="3136" y="11183"/>
                  <a:pt x="3169" y="11483"/>
                </a:cubicBezTo>
                <a:cubicBezTo>
                  <a:pt x="3169" y="12451"/>
                  <a:pt x="3236" y="13385"/>
                  <a:pt x="3303" y="14419"/>
                </a:cubicBezTo>
                <a:cubicBezTo>
                  <a:pt x="4237" y="13785"/>
                  <a:pt x="5070" y="13218"/>
                  <a:pt x="5938" y="12651"/>
                </a:cubicBezTo>
                <a:cubicBezTo>
                  <a:pt x="6075" y="12568"/>
                  <a:pt x="6235" y="12509"/>
                  <a:pt x="6417" y="12509"/>
                </a:cubicBezTo>
                <a:cubicBezTo>
                  <a:pt x="6457" y="12509"/>
                  <a:pt x="6497" y="12511"/>
                  <a:pt x="6538" y="12517"/>
                </a:cubicBezTo>
                <a:cubicBezTo>
                  <a:pt x="6764" y="12538"/>
                  <a:pt x="6989" y="12549"/>
                  <a:pt x="7214" y="12549"/>
                </a:cubicBezTo>
                <a:cubicBezTo>
                  <a:pt x="8055" y="12549"/>
                  <a:pt x="8891" y="12399"/>
                  <a:pt x="9707" y="12084"/>
                </a:cubicBezTo>
                <a:cubicBezTo>
                  <a:pt x="12743" y="10849"/>
                  <a:pt x="14344" y="7547"/>
                  <a:pt x="13443" y="4411"/>
                </a:cubicBezTo>
                <a:cubicBezTo>
                  <a:pt x="12549" y="1658"/>
                  <a:pt x="10045" y="1"/>
                  <a:pt x="74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1"/>
          <p:cNvSpPr/>
          <p:nvPr/>
        </p:nvSpPr>
        <p:spPr>
          <a:xfrm>
            <a:off x="5581205" y="2101784"/>
            <a:ext cx="192492" cy="117426"/>
          </a:xfrm>
          <a:custGeom>
            <a:avLst/>
            <a:gdLst/>
            <a:ahLst/>
            <a:cxnLst/>
            <a:rect l="l" t="t" r="r" b="b"/>
            <a:pathLst>
              <a:path w="7498" h="4574" extrusionOk="0">
                <a:moveTo>
                  <a:pt x="807" y="1"/>
                </a:moveTo>
                <a:cubicBezTo>
                  <a:pt x="525" y="1"/>
                  <a:pt x="281" y="194"/>
                  <a:pt x="167" y="593"/>
                </a:cubicBezTo>
                <a:cubicBezTo>
                  <a:pt x="34" y="993"/>
                  <a:pt x="1" y="1394"/>
                  <a:pt x="101" y="1794"/>
                </a:cubicBezTo>
                <a:cubicBezTo>
                  <a:pt x="267" y="2294"/>
                  <a:pt x="601" y="2695"/>
                  <a:pt x="1001" y="2995"/>
                </a:cubicBezTo>
                <a:cubicBezTo>
                  <a:pt x="2173" y="4012"/>
                  <a:pt x="3687" y="4574"/>
                  <a:pt x="5227" y="4574"/>
                </a:cubicBezTo>
                <a:cubicBezTo>
                  <a:pt x="5352" y="4574"/>
                  <a:pt x="5479" y="4570"/>
                  <a:pt x="5605" y="4563"/>
                </a:cubicBezTo>
                <a:cubicBezTo>
                  <a:pt x="6238" y="4563"/>
                  <a:pt x="6839" y="4162"/>
                  <a:pt x="7139" y="3595"/>
                </a:cubicBezTo>
                <a:cubicBezTo>
                  <a:pt x="7497" y="3106"/>
                  <a:pt x="7156" y="2427"/>
                  <a:pt x="6580" y="2427"/>
                </a:cubicBezTo>
                <a:cubicBezTo>
                  <a:pt x="6566" y="2427"/>
                  <a:pt x="6552" y="2427"/>
                  <a:pt x="6539" y="2428"/>
                </a:cubicBezTo>
                <a:lnTo>
                  <a:pt x="6238" y="2361"/>
                </a:lnTo>
                <a:cubicBezTo>
                  <a:pt x="6012" y="2335"/>
                  <a:pt x="5844" y="2316"/>
                  <a:pt x="5715" y="2316"/>
                </a:cubicBezTo>
                <a:cubicBezTo>
                  <a:pt x="5348" y="2316"/>
                  <a:pt x="5284" y="2470"/>
                  <a:pt x="5037" y="3061"/>
                </a:cubicBezTo>
                <a:cubicBezTo>
                  <a:pt x="5008" y="3271"/>
                  <a:pt x="4816" y="3400"/>
                  <a:pt x="4608" y="3400"/>
                </a:cubicBezTo>
                <a:cubicBezTo>
                  <a:pt x="4585" y="3400"/>
                  <a:pt x="4561" y="3398"/>
                  <a:pt x="4537" y="3395"/>
                </a:cubicBezTo>
                <a:cubicBezTo>
                  <a:pt x="3670" y="3295"/>
                  <a:pt x="2869" y="2961"/>
                  <a:pt x="2202" y="2461"/>
                </a:cubicBezTo>
                <a:cubicBezTo>
                  <a:pt x="1969" y="2261"/>
                  <a:pt x="1902" y="2127"/>
                  <a:pt x="2035" y="1861"/>
                </a:cubicBezTo>
                <a:cubicBezTo>
                  <a:pt x="2269" y="1527"/>
                  <a:pt x="2202" y="1093"/>
                  <a:pt x="1902" y="860"/>
                </a:cubicBezTo>
                <a:cubicBezTo>
                  <a:pt x="1702" y="626"/>
                  <a:pt x="1635" y="526"/>
                  <a:pt x="1468" y="326"/>
                </a:cubicBezTo>
                <a:cubicBezTo>
                  <a:pt x="1253" y="111"/>
                  <a:pt x="1019" y="1"/>
                  <a:pt x="80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1"/>
          <p:cNvSpPr/>
          <p:nvPr/>
        </p:nvSpPr>
        <p:spPr>
          <a:xfrm>
            <a:off x="3843883" y="1713357"/>
            <a:ext cx="45624" cy="73686"/>
          </a:xfrm>
          <a:custGeom>
            <a:avLst/>
            <a:gdLst/>
            <a:ahLst/>
            <a:cxnLst/>
            <a:rect l="l" t="t" r="r" b="b"/>
            <a:pathLst>
              <a:path w="2603" h="4204" extrusionOk="0">
                <a:moveTo>
                  <a:pt x="2269" y="0"/>
                </a:moveTo>
                <a:lnTo>
                  <a:pt x="1" y="2102"/>
                </a:lnTo>
                <a:lnTo>
                  <a:pt x="2269" y="4203"/>
                </a:lnTo>
                <a:lnTo>
                  <a:pt x="2603" y="3836"/>
                </a:lnTo>
                <a:lnTo>
                  <a:pt x="768" y="2102"/>
                </a:lnTo>
                <a:lnTo>
                  <a:pt x="2603" y="401"/>
                </a:lnTo>
                <a:lnTo>
                  <a:pt x="2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1"/>
          <p:cNvSpPr/>
          <p:nvPr/>
        </p:nvSpPr>
        <p:spPr>
          <a:xfrm>
            <a:off x="4912016" y="1711008"/>
            <a:ext cx="81871" cy="78961"/>
          </a:xfrm>
          <a:custGeom>
            <a:avLst/>
            <a:gdLst/>
            <a:ahLst/>
            <a:cxnLst/>
            <a:rect l="l" t="t" r="r" b="b"/>
            <a:pathLst>
              <a:path w="4671" h="4505" extrusionOk="0">
                <a:moveTo>
                  <a:pt x="2296" y="1434"/>
                </a:moveTo>
                <a:cubicBezTo>
                  <a:pt x="2309" y="1434"/>
                  <a:pt x="2322" y="1435"/>
                  <a:pt x="2335" y="1435"/>
                </a:cubicBezTo>
                <a:cubicBezTo>
                  <a:pt x="2802" y="1435"/>
                  <a:pt x="3136" y="1802"/>
                  <a:pt x="3136" y="2269"/>
                </a:cubicBezTo>
                <a:cubicBezTo>
                  <a:pt x="3136" y="2762"/>
                  <a:pt x="2730" y="3090"/>
                  <a:pt x="2301" y="3090"/>
                </a:cubicBezTo>
                <a:cubicBezTo>
                  <a:pt x="2091" y="3090"/>
                  <a:pt x="1877" y="3011"/>
                  <a:pt x="1702" y="2836"/>
                </a:cubicBezTo>
                <a:cubicBezTo>
                  <a:pt x="1210" y="2312"/>
                  <a:pt x="1587" y="1434"/>
                  <a:pt x="2296" y="1434"/>
                </a:cubicBezTo>
                <a:close/>
                <a:moveTo>
                  <a:pt x="2318" y="1109"/>
                </a:moveTo>
                <a:cubicBezTo>
                  <a:pt x="2041" y="1109"/>
                  <a:pt x="1760" y="1210"/>
                  <a:pt x="1535" y="1435"/>
                </a:cubicBezTo>
                <a:cubicBezTo>
                  <a:pt x="834" y="2169"/>
                  <a:pt x="1335" y="3370"/>
                  <a:pt x="2335" y="3370"/>
                </a:cubicBezTo>
                <a:cubicBezTo>
                  <a:pt x="2969" y="3370"/>
                  <a:pt x="3470" y="2870"/>
                  <a:pt x="3470" y="2236"/>
                </a:cubicBezTo>
                <a:cubicBezTo>
                  <a:pt x="3470" y="1557"/>
                  <a:pt x="2902" y="1109"/>
                  <a:pt x="2318" y="1109"/>
                </a:cubicBezTo>
                <a:close/>
                <a:moveTo>
                  <a:pt x="2769" y="301"/>
                </a:moveTo>
                <a:lnTo>
                  <a:pt x="2769" y="535"/>
                </a:lnTo>
                <a:cubicBezTo>
                  <a:pt x="2769" y="668"/>
                  <a:pt x="2869" y="835"/>
                  <a:pt x="3003" y="902"/>
                </a:cubicBezTo>
                <a:cubicBezTo>
                  <a:pt x="3069" y="935"/>
                  <a:pt x="3103" y="968"/>
                  <a:pt x="3136" y="1002"/>
                </a:cubicBezTo>
                <a:cubicBezTo>
                  <a:pt x="3219" y="1035"/>
                  <a:pt x="3303" y="1052"/>
                  <a:pt x="3382" y="1052"/>
                </a:cubicBezTo>
                <a:cubicBezTo>
                  <a:pt x="3461" y="1052"/>
                  <a:pt x="3536" y="1035"/>
                  <a:pt x="3603" y="1002"/>
                </a:cubicBezTo>
                <a:lnTo>
                  <a:pt x="3803" y="902"/>
                </a:lnTo>
                <a:lnTo>
                  <a:pt x="4237" y="1635"/>
                </a:lnTo>
                <a:lnTo>
                  <a:pt x="4037" y="1735"/>
                </a:lnTo>
                <a:cubicBezTo>
                  <a:pt x="3903" y="1836"/>
                  <a:pt x="3803" y="2002"/>
                  <a:pt x="3836" y="2169"/>
                </a:cubicBezTo>
                <a:lnTo>
                  <a:pt x="3836" y="2336"/>
                </a:lnTo>
                <a:cubicBezTo>
                  <a:pt x="3803" y="2503"/>
                  <a:pt x="3903" y="2669"/>
                  <a:pt x="4037" y="2736"/>
                </a:cubicBezTo>
                <a:lnTo>
                  <a:pt x="4237" y="2836"/>
                </a:lnTo>
                <a:lnTo>
                  <a:pt x="3803" y="3603"/>
                </a:lnTo>
                <a:lnTo>
                  <a:pt x="3603" y="3503"/>
                </a:lnTo>
                <a:cubicBezTo>
                  <a:pt x="3536" y="3453"/>
                  <a:pt x="3461" y="3428"/>
                  <a:pt x="3382" y="3428"/>
                </a:cubicBezTo>
                <a:cubicBezTo>
                  <a:pt x="3303" y="3428"/>
                  <a:pt x="3219" y="3453"/>
                  <a:pt x="3136" y="3503"/>
                </a:cubicBezTo>
                <a:cubicBezTo>
                  <a:pt x="3103" y="3537"/>
                  <a:pt x="3069" y="3570"/>
                  <a:pt x="3003" y="3570"/>
                </a:cubicBezTo>
                <a:cubicBezTo>
                  <a:pt x="2869" y="3670"/>
                  <a:pt x="2769" y="3804"/>
                  <a:pt x="2769" y="3970"/>
                </a:cubicBezTo>
                <a:lnTo>
                  <a:pt x="2769" y="4171"/>
                </a:lnTo>
                <a:lnTo>
                  <a:pt x="1902" y="4171"/>
                </a:lnTo>
                <a:lnTo>
                  <a:pt x="1902" y="3970"/>
                </a:lnTo>
                <a:cubicBezTo>
                  <a:pt x="1902" y="3804"/>
                  <a:pt x="1802" y="3637"/>
                  <a:pt x="1668" y="3570"/>
                </a:cubicBezTo>
                <a:cubicBezTo>
                  <a:pt x="1602" y="3570"/>
                  <a:pt x="1568" y="3537"/>
                  <a:pt x="1535" y="3503"/>
                </a:cubicBezTo>
                <a:cubicBezTo>
                  <a:pt x="1451" y="3453"/>
                  <a:pt x="1368" y="3428"/>
                  <a:pt x="1289" y="3428"/>
                </a:cubicBezTo>
                <a:cubicBezTo>
                  <a:pt x="1210" y="3428"/>
                  <a:pt x="1135" y="3453"/>
                  <a:pt x="1068" y="3503"/>
                </a:cubicBezTo>
                <a:lnTo>
                  <a:pt x="868" y="3603"/>
                </a:lnTo>
                <a:lnTo>
                  <a:pt x="467" y="2836"/>
                </a:lnTo>
                <a:lnTo>
                  <a:pt x="634" y="2736"/>
                </a:lnTo>
                <a:cubicBezTo>
                  <a:pt x="801" y="2669"/>
                  <a:pt x="868" y="2503"/>
                  <a:pt x="868" y="2336"/>
                </a:cubicBezTo>
                <a:cubicBezTo>
                  <a:pt x="868" y="2269"/>
                  <a:pt x="868" y="2202"/>
                  <a:pt x="868" y="2169"/>
                </a:cubicBezTo>
                <a:cubicBezTo>
                  <a:pt x="868" y="2002"/>
                  <a:pt x="801" y="1836"/>
                  <a:pt x="634" y="1735"/>
                </a:cubicBezTo>
                <a:lnTo>
                  <a:pt x="467" y="1635"/>
                </a:lnTo>
                <a:lnTo>
                  <a:pt x="868" y="902"/>
                </a:lnTo>
                <a:lnTo>
                  <a:pt x="1068" y="1002"/>
                </a:lnTo>
                <a:cubicBezTo>
                  <a:pt x="1135" y="1035"/>
                  <a:pt x="1210" y="1052"/>
                  <a:pt x="1289" y="1052"/>
                </a:cubicBezTo>
                <a:cubicBezTo>
                  <a:pt x="1368" y="1052"/>
                  <a:pt x="1451" y="1035"/>
                  <a:pt x="1535" y="1002"/>
                </a:cubicBezTo>
                <a:cubicBezTo>
                  <a:pt x="1568" y="968"/>
                  <a:pt x="1602" y="935"/>
                  <a:pt x="1668" y="902"/>
                </a:cubicBezTo>
                <a:cubicBezTo>
                  <a:pt x="1802" y="835"/>
                  <a:pt x="1902" y="668"/>
                  <a:pt x="1902" y="535"/>
                </a:cubicBezTo>
                <a:lnTo>
                  <a:pt x="1902" y="301"/>
                </a:lnTo>
                <a:close/>
                <a:moveTo>
                  <a:pt x="1568" y="1"/>
                </a:moveTo>
                <a:lnTo>
                  <a:pt x="1568" y="535"/>
                </a:lnTo>
                <a:cubicBezTo>
                  <a:pt x="1568" y="568"/>
                  <a:pt x="1568" y="601"/>
                  <a:pt x="1501" y="635"/>
                </a:cubicBezTo>
                <a:cubicBezTo>
                  <a:pt x="1468" y="668"/>
                  <a:pt x="1401" y="701"/>
                  <a:pt x="1335" y="735"/>
                </a:cubicBezTo>
                <a:cubicBezTo>
                  <a:pt x="1318" y="751"/>
                  <a:pt x="1301" y="760"/>
                  <a:pt x="1280" y="760"/>
                </a:cubicBezTo>
                <a:cubicBezTo>
                  <a:pt x="1260" y="760"/>
                  <a:pt x="1235" y="751"/>
                  <a:pt x="1201" y="735"/>
                </a:cubicBezTo>
                <a:lnTo>
                  <a:pt x="768" y="468"/>
                </a:lnTo>
                <a:lnTo>
                  <a:pt x="0" y="1769"/>
                </a:lnTo>
                <a:lnTo>
                  <a:pt x="467" y="2036"/>
                </a:lnTo>
                <a:cubicBezTo>
                  <a:pt x="501" y="2069"/>
                  <a:pt x="534" y="2102"/>
                  <a:pt x="534" y="2169"/>
                </a:cubicBezTo>
                <a:cubicBezTo>
                  <a:pt x="534" y="2169"/>
                  <a:pt x="534" y="2202"/>
                  <a:pt x="534" y="2236"/>
                </a:cubicBezTo>
                <a:cubicBezTo>
                  <a:pt x="534" y="2269"/>
                  <a:pt x="534" y="2303"/>
                  <a:pt x="534" y="2336"/>
                </a:cubicBezTo>
                <a:cubicBezTo>
                  <a:pt x="534" y="2403"/>
                  <a:pt x="501" y="2436"/>
                  <a:pt x="467" y="2469"/>
                </a:cubicBezTo>
                <a:lnTo>
                  <a:pt x="0" y="2736"/>
                </a:lnTo>
                <a:lnTo>
                  <a:pt x="768" y="4037"/>
                </a:lnTo>
                <a:lnTo>
                  <a:pt x="1201" y="3770"/>
                </a:lnTo>
                <a:cubicBezTo>
                  <a:pt x="1235" y="3754"/>
                  <a:pt x="1260" y="3745"/>
                  <a:pt x="1280" y="3745"/>
                </a:cubicBezTo>
                <a:cubicBezTo>
                  <a:pt x="1301" y="3745"/>
                  <a:pt x="1318" y="3754"/>
                  <a:pt x="1335" y="3770"/>
                </a:cubicBezTo>
                <a:cubicBezTo>
                  <a:pt x="1401" y="3804"/>
                  <a:pt x="1468" y="3837"/>
                  <a:pt x="1501" y="3870"/>
                </a:cubicBezTo>
                <a:cubicBezTo>
                  <a:pt x="1568" y="3870"/>
                  <a:pt x="1568" y="3937"/>
                  <a:pt x="1568" y="3970"/>
                </a:cubicBezTo>
                <a:lnTo>
                  <a:pt x="1568" y="4504"/>
                </a:lnTo>
                <a:lnTo>
                  <a:pt x="3103" y="4504"/>
                </a:lnTo>
                <a:lnTo>
                  <a:pt x="3069" y="3970"/>
                </a:lnTo>
                <a:cubicBezTo>
                  <a:pt x="3069" y="3904"/>
                  <a:pt x="3103" y="3870"/>
                  <a:pt x="3169" y="3870"/>
                </a:cubicBezTo>
                <a:lnTo>
                  <a:pt x="3336" y="3770"/>
                </a:lnTo>
                <a:cubicBezTo>
                  <a:pt x="3353" y="3754"/>
                  <a:pt x="3369" y="3745"/>
                  <a:pt x="3386" y="3745"/>
                </a:cubicBezTo>
                <a:cubicBezTo>
                  <a:pt x="3403" y="3745"/>
                  <a:pt x="3420" y="3754"/>
                  <a:pt x="3436" y="3770"/>
                </a:cubicBezTo>
                <a:lnTo>
                  <a:pt x="3903" y="4004"/>
                </a:lnTo>
                <a:lnTo>
                  <a:pt x="4637" y="2736"/>
                </a:lnTo>
                <a:lnTo>
                  <a:pt x="4203" y="2469"/>
                </a:lnTo>
                <a:cubicBezTo>
                  <a:pt x="4170" y="2436"/>
                  <a:pt x="4137" y="2369"/>
                  <a:pt x="4137" y="2336"/>
                </a:cubicBezTo>
                <a:lnTo>
                  <a:pt x="4137" y="2236"/>
                </a:lnTo>
                <a:cubicBezTo>
                  <a:pt x="4137" y="2202"/>
                  <a:pt x="4137" y="2169"/>
                  <a:pt x="4137" y="2136"/>
                </a:cubicBezTo>
                <a:cubicBezTo>
                  <a:pt x="4137" y="2102"/>
                  <a:pt x="4170" y="2069"/>
                  <a:pt x="4203" y="2036"/>
                </a:cubicBezTo>
                <a:lnTo>
                  <a:pt x="4670" y="1769"/>
                </a:lnTo>
                <a:lnTo>
                  <a:pt x="3903" y="468"/>
                </a:lnTo>
                <a:lnTo>
                  <a:pt x="3470" y="735"/>
                </a:lnTo>
                <a:cubicBezTo>
                  <a:pt x="3436" y="751"/>
                  <a:pt x="3411" y="760"/>
                  <a:pt x="3390" y="760"/>
                </a:cubicBezTo>
                <a:cubicBezTo>
                  <a:pt x="3369" y="760"/>
                  <a:pt x="3353" y="751"/>
                  <a:pt x="3336" y="735"/>
                </a:cubicBezTo>
                <a:lnTo>
                  <a:pt x="3169" y="635"/>
                </a:lnTo>
                <a:cubicBezTo>
                  <a:pt x="3103" y="601"/>
                  <a:pt x="3103" y="568"/>
                  <a:pt x="3103" y="535"/>
                </a:cubicBezTo>
                <a:lnTo>
                  <a:pt x="310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31"/>
          <p:cNvSpPr/>
          <p:nvPr/>
        </p:nvSpPr>
        <p:spPr>
          <a:xfrm>
            <a:off x="4004671" y="1597016"/>
            <a:ext cx="47955" cy="13461"/>
          </a:xfrm>
          <a:custGeom>
            <a:avLst/>
            <a:gdLst/>
            <a:ahLst/>
            <a:cxnLst/>
            <a:rect l="l" t="t" r="r" b="b"/>
            <a:pathLst>
              <a:path w="2736" h="768" extrusionOk="0">
                <a:moveTo>
                  <a:pt x="1234" y="0"/>
                </a:moveTo>
                <a:cubicBezTo>
                  <a:pt x="1168" y="34"/>
                  <a:pt x="1068" y="34"/>
                  <a:pt x="1001" y="34"/>
                </a:cubicBezTo>
                <a:cubicBezTo>
                  <a:pt x="834" y="67"/>
                  <a:pt x="667" y="134"/>
                  <a:pt x="534" y="200"/>
                </a:cubicBezTo>
                <a:cubicBezTo>
                  <a:pt x="400" y="267"/>
                  <a:pt x="267" y="334"/>
                  <a:pt x="167" y="434"/>
                </a:cubicBezTo>
                <a:lnTo>
                  <a:pt x="0" y="567"/>
                </a:lnTo>
                <a:lnTo>
                  <a:pt x="134" y="701"/>
                </a:lnTo>
                <a:lnTo>
                  <a:pt x="200" y="767"/>
                </a:lnTo>
                <a:cubicBezTo>
                  <a:pt x="500" y="434"/>
                  <a:pt x="934" y="267"/>
                  <a:pt x="1368" y="267"/>
                </a:cubicBezTo>
                <a:cubicBezTo>
                  <a:pt x="1801" y="267"/>
                  <a:pt x="2235" y="434"/>
                  <a:pt x="2535" y="767"/>
                </a:cubicBezTo>
                <a:cubicBezTo>
                  <a:pt x="2569" y="734"/>
                  <a:pt x="2602" y="701"/>
                  <a:pt x="2635" y="701"/>
                </a:cubicBezTo>
                <a:lnTo>
                  <a:pt x="2735" y="567"/>
                </a:lnTo>
                <a:lnTo>
                  <a:pt x="2602" y="467"/>
                </a:lnTo>
                <a:cubicBezTo>
                  <a:pt x="2502" y="367"/>
                  <a:pt x="2402" y="300"/>
                  <a:pt x="2302" y="267"/>
                </a:cubicBezTo>
                <a:cubicBezTo>
                  <a:pt x="2202" y="200"/>
                  <a:pt x="2102" y="167"/>
                  <a:pt x="2002" y="134"/>
                </a:cubicBezTo>
                <a:cubicBezTo>
                  <a:pt x="1868" y="67"/>
                  <a:pt x="1735" y="34"/>
                  <a:pt x="16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31"/>
          <p:cNvSpPr/>
          <p:nvPr/>
        </p:nvSpPr>
        <p:spPr>
          <a:xfrm>
            <a:off x="4011682" y="1606516"/>
            <a:ext cx="34512" cy="10394"/>
          </a:xfrm>
          <a:custGeom>
            <a:avLst/>
            <a:gdLst/>
            <a:ahLst/>
            <a:cxnLst/>
            <a:rect l="l" t="t" r="r" b="b"/>
            <a:pathLst>
              <a:path w="1969" h="593" extrusionOk="0">
                <a:moveTo>
                  <a:pt x="972" y="0"/>
                </a:moveTo>
                <a:cubicBezTo>
                  <a:pt x="617" y="0"/>
                  <a:pt x="267" y="142"/>
                  <a:pt x="0" y="426"/>
                </a:cubicBezTo>
                <a:cubicBezTo>
                  <a:pt x="67" y="459"/>
                  <a:pt x="134" y="526"/>
                  <a:pt x="167" y="592"/>
                </a:cubicBezTo>
                <a:cubicBezTo>
                  <a:pt x="384" y="376"/>
                  <a:pt x="676" y="267"/>
                  <a:pt x="968" y="267"/>
                </a:cubicBezTo>
                <a:cubicBezTo>
                  <a:pt x="1260" y="267"/>
                  <a:pt x="1551" y="376"/>
                  <a:pt x="1768" y="592"/>
                </a:cubicBezTo>
                <a:lnTo>
                  <a:pt x="1968" y="426"/>
                </a:lnTo>
                <a:cubicBezTo>
                  <a:pt x="1685" y="142"/>
                  <a:pt x="1326" y="0"/>
                  <a:pt x="9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1"/>
          <p:cNvSpPr/>
          <p:nvPr/>
        </p:nvSpPr>
        <p:spPr>
          <a:xfrm>
            <a:off x="4017518" y="1615577"/>
            <a:ext cx="21664" cy="8343"/>
          </a:xfrm>
          <a:custGeom>
            <a:avLst/>
            <a:gdLst/>
            <a:ahLst/>
            <a:cxnLst/>
            <a:rect l="l" t="t" r="r" b="b"/>
            <a:pathLst>
              <a:path w="1236" h="476" extrusionOk="0">
                <a:moveTo>
                  <a:pt x="618" y="0"/>
                </a:moveTo>
                <a:cubicBezTo>
                  <a:pt x="393" y="0"/>
                  <a:pt x="168" y="92"/>
                  <a:pt x="1" y="276"/>
                </a:cubicBezTo>
                <a:lnTo>
                  <a:pt x="201" y="476"/>
                </a:lnTo>
                <a:cubicBezTo>
                  <a:pt x="335" y="342"/>
                  <a:pt x="468" y="309"/>
                  <a:pt x="635" y="309"/>
                </a:cubicBezTo>
                <a:cubicBezTo>
                  <a:pt x="768" y="309"/>
                  <a:pt x="935" y="342"/>
                  <a:pt x="1035" y="476"/>
                </a:cubicBezTo>
                <a:lnTo>
                  <a:pt x="1235" y="276"/>
                </a:lnTo>
                <a:cubicBezTo>
                  <a:pt x="1068" y="92"/>
                  <a:pt x="843" y="0"/>
                  <a:pt x="6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1"/>
          <p:cNvSpPr/>
          <p:nvPr/>
        </p:nvSpPr>
        <p:spPr>
          <a:xfrm>
            <a:off x="4025247" y="1623867"/>
            <a:ext cx="6327" cy="6520"/>
          </a:xfrm>
          <a:custGeom>
            <a:avLst/>
            <a:gdLst/>
            <a:ahLst/>
            <a:cxnLst/>
            <a:rect l="l" t="t" r="r" b="b"/>
            <a:pathLst>
              <a:path w="361" h="372" extrusionOk="0">
                <a:moveTo>
                  <a:pt x="172" y="1"/>
                </a:moveTo>
                <a:cubicBezTo>
                  <a:pt x="1" y="1"/>
                  <a:pt x="1" y="371"/>
                  <a:pt x="172" y="371"/>
                </a:cubicBezTo>
                <a:cubicBezTo>
                  <a:pt x="179" y="371"/>
                  <a:pt x="186" y="371"/>
                  <a:pt x="194" y="370"/>
                </a:cubicBezTo>
                <a:cubicBezTo>
                  <a:pt x="294" y="370"/>
                  <a:pt x="361" y="270"/>
                  <a:pt x="361" y="203"/>
                </a:cubicBezTo>
                <a:cubicBezTo>
                  <a:pt x="361" y="103"/>
                  <a:pt x="294" y="3"/>
                  <a:pt x="194" y="3"/>
                </a:cubicBezTo>
                <a:cubicBezTo>
                  <a:pt x="186" y="1"/>
                  <a:pt x="179" y="1"/>
                  <a:pt x="1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1"/>
          <p:cNvSpPr/>
          <p:nvPr/>
        </p:nvSpPr>
        <p:spPr>
          <a:xfrm>
            <a:off x="3871961" y="1604588"/>
            <a:ext cx="20472" cy="17580"/>
          </a:xfrm>
          <a:custGeom>
            <a:avLst/>
            <a:gdLst/>
            <a:ahLst/>
            <a:cxnLst/>
            <a:rect l="l" t="t" r="r" b="b"/>
            <a:pathLst>
              <a:path w="1168" h="1003" extrusionOk="0">
                <a:moveTo>
                  <a:pt x="519" y="0"/>
                </a:moveTo>
                <a:cubicBezTo>
                  <a:pt x="253" y="0"/>
                  <a:pt x="0" y="204"/>
                  <a:pt x="0" y="502"/>
                </a:cubicBezTo>
                <a:cubicBezTo>
                  <a:pt x="0" y="769"/>
                  <a:pt x="234" y="1003"/>
                  <a:pt x="500" y="1003"/>
                </a:cubicBezTo>
                <a:cubicBezTo>
                  <a:pt x="934" y="1003"/>
                  <a:pt x="1168" y="469"/>
                  <a:pt x="867" y="135"/>
                </a:cubicBezTo>
                <a:cubicBezTo>
                  <a:pt x="763" y="42"/>
                  <a:pt x="640" y="0"/>
                  <a:pt x="5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1"/>
          <p:cNvSpPr/>
          <p:nvPr/>
        </p:nvSpPr>
        <p:spPr>
          <a:xfrm>
            <a:off x="3899425" y="1604465"/>
            <a:ext cx="21068" cy="17703"/>
          </a:xfrm>
          <a:custGeom>
            <a:avLst/>
            <a:gdLst/>
            <a:ahLst/>
            <a:cxnLst/>
            <a:rect l="l" t="t" r="r" b="b"/>
            <a:pathLst>
              <a:path w="1202" h="1010" extrusionOk="0">
                <a:moveTo>
                  <a:pt x="520" y="0"/>
                </a:moveTo>
                <a:cubicBezTo>
                  <a:pt x="260" y="0"/>
                  <a:pt x="1" y="194"/>
                  <a:pt x="1" y="509"/>
                </a:cubicBezTo>
                <a:cubicBezTo>
                  <a:pt x="1" y="776"/>
                  <a:pt x="234" y="1010"/>
                  <a:pt x="501" y="1010"/>
                </a:cubicBezTo>
                <a:cubicBezTo>
                  <a:pt x="968" y="1010"/>
                  <a:pt x="1202" y="476"/>
                  <a:pt x="868" y="142"/>
                </a:cubicBezTo>
                <a:cubicBezTo>
                  <a:pt x="771" y="45"/>
                  <a:pt x="645" y="0"/>
                  <a:pt x="5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31"/>
          <p:cNvSpPr/>
          <p:nvPr/>
        </p:nvSpPr>
        <p:spPr>
          <a:xfrm>
            <a:off x="3927485" y="1604465"/>
            <a:ext cx="20490" cy="17703"/>
          </a:xfrm>
          <a:custGeom>
            <a:avLst/>
            <a:gdLst/>
            <a:ahLst/>
            <a:cxnLst/>
            <a:rect l="l" t="t" r="r" b="b"/>
            <a:pathLst>
              <a:path w="1169" h="1010" extrusionOk="0">
                <a:moveTo>
                  <a:pt x="505" y="0"/>
                </a:moveTo>
                <a:cubicBezTo>
                  <a:pt x="244" y="0"/>
                  <a:pt x="1" y="194"/>
                  <a:pt x="1" y="509"/>
                </a:cubicBezTo>
                <a:cubicBezTo>
                  <a:pt x="1" y="776"/>
                  <a:pt x="201" y="1010"/>
                  <a:pt x="501" y="1010"/>
                </a:cubicBezTo>
                <a:cubicBezTo>
                  <a:pt x="935" y="1010"/>
                  <a:pt x="1168" y="476"/>
                  <a:pt x="868" y="142"/>
                </a:cubicBezTo>
                <a:cubicBezTo>
                  <a:pt x="760" y="45"/>
                  <a:pt x="631" y="0"/>
                  <a:pt x="50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31"/>
          <p:cNvSpPr/>
          <p:nvPr/>
        </p:nvSpPr>
        <p:spPr>
          <a:xfrm>
            <a:off x="3954966" y="1604588"/>
            <a:ext cx="20490" cy="17580"/>
          </a:xfrm>
          <a:custGeom>
            <a:avLst/>
            <a:gdLst/>
            <a:ahLst/>
            <a:cxnLst/>
            <a:rect l="l" t="t" r="r" b="b"/>
            <a:pathLst>
              <a:path w="1169" h="1003" extrusionOk="0">
                <a:moveTo>
                  <a:pt x="520" y="0"/>
                </a:moveTo>
                <a:cubicBezTo>
                  <a:pt x="254" y="0"/>
                  <a:pt x="1" y="204"/>
                  <a:pt x="1" y="502"/>
                </a:cubicBezTo>
                <a:cubicBezTo>
                  <a:pt x="1" y="769"/>
                  <a:pt x="234" y="1003"/>
                  <a:pt x="501" y="1003"/>
                </a:cubicBezTo>
                <a:cubicBezTo>
                  <a:pt x="968" y="1003"/>
                  <a:pt x="1168" y="469"/>
                  <a:pt x="868" y="135"/>
                </a:cubicBezTo>
                <a:cubicBezTo>
                  <a:pt x="764" y="42"/>
                  <a:pt x="641" y="0"/>
                  <a:pt x="5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1"/>
          <p:cNvSpPr/>
          <p:nvPr/>
        </p:nvSpPr>
        <p:spPr>
          <a:xfrm>
            <a:off x="4915521" y="1599347"/>
            <a:ext cx="71354" cy="33337"/>
          </a:xfrm>
          <a:custGeom>
            <a:avLst/>
            <a:gdLst/>
            <a:ahLst/>
            <a:cxnLst/>
            <a:rect l="l" t="t" r="r" b="b"/>
            <a:pathLst>
              <a:path w="4071" h="1902" extrusionOk="0">
                <a:moveTo>
                  <a:pt x="3870" y="201"/>
                </a:moveTo>
                <a:lnTo>
                  <a:pt x="3870" y="1702"/>
                </a:lnTo>
                <a:lnTo>
                  <a:pt x="201" y="1702"/>
                </a:lnTo>
                <a:lnTo>
                  <a:pt x="201" y="201"/>
                </a:lnTo>
                <a:close/>
                <a:moveTo>
                  <a:pt x="1" y="1"/>
                </a:moveTo>
                <a:lnTo>
                  <a:pt x="1" y="1902"/>
                </a:lnTo>
                <a:lnTo>
                  <a:pt x="4070" y="1902"/>
                </a:lnTo>
                <a:lnTo>
                  <a:pt x="40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1"/>
          <p:cNvSpPr/>
          <p:nvPr/>
        </p:nvSpPr>
        <p:spPr>
          <a:xfrm>
            <a:off x="4921375" y="1605201"/>
            <a:ext cx="46202" cy="21646"/>
          </a:xfrm>
          <a:custGeom>
            <a:avLst/>
            <a:gdLst/>
            <a:ahLst/>
            <a:cxnLst/>
            <a:rect l="l" t="t" r="r" b="b"/>
            <a:pathLst>
              <a:path w="2636" h="1235" extrusionOk="0">
                <a:moveTo>
                  <a:pt x="0" y="0"/>
                </a:moveTo>
                <a:lnTo>
                  <a:pt x="0" y="1234"/>
                </a:lnTo>
                <a:lnTo>
                  <a:pt x="2635" y="1234"/>
                </a:lnTo>
                <a:lnTo>
                  <a:pt x="26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31"/>
          <p:cNvSpPr/>
          <p:nvPr/>
        </p:nvSpPr>
        <p:spPr>
          <a:xfrm>
            <a:off x="3867860" y="3994004"/>
            <a:ext cx="91809" cy="93562"/>
          </a:xfrm>
          <a:custGeom>
            <a:avLst/>
            <a:gdLst/>
            <a:ahLst/>
            <a:cxnLst/>
            <a:rect l="l" t="t" r="r" b="b"/>
            <a:pathLst>
              <a:path w="5238" h="5338" extrusionOk="0">
                <a:moveTo>
                  <a:pt x="2602" y="1"/>
                </a:moveTo>
                <a:lnTo>
                  <a:pt x="1" y="2703"/>
                </a:lnTo>
                <a:lnTo>
                  <a:pt x="601" y="2703"/>
                </a:lnTo>
                <a:lnTo>
                  <a:pt x="601" y="5338"/>
                </a:lnTo>
                <a:lnTo>
                  <a:pt x="1668" y="5338"/>
                </a:lnTo>
                <a:lnTo>
                  <a:pt x="1668" y="4004"/>
                </a:lnTo>
                <a:lnTo>
                  <a:pt x="3570" y="4004"/>
                </a:lnTo>
                <a:lnTo>
                  <a:pt x="3570" y="5338"/>
                </a:lnTo>
                <a:lnTo>
                  <a:pt x="4637" y="5338"/>
                </a:lnTo>
                <a:lnTo>
                  <a:pt x="4637" y="2703"/>
                </a:lnTo>
                <a:lnTo>
                  <a:pt x="5238" y="2703"/>
                </a:lnTo>
                <a:lnTo>
                  <a:pt x="2602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1"/>
          <p:cNvSpPr/>
          <p:nvPr/>
        </p:nvSpPr>
        <p:spPr>
          <a:xfrm>
            <a:off x="4865833" y="3994004"/>
            <a:ext cx="110511" cy="15810"/>
          </a:xfrm>
          <a:custGeom>
            <a:avLst/>
            <a:gdLst/>
            <a:ahLst/>
            <a:cxnLst/>
            <a:rect l="l" t="t" r="r" b="b"/>
            <a:pathLst>
              <a:path w="6305" h="902" extrusionOk="0">
                <a:moveTo>
                  <a:pt x="0" y="1"/>
                </a:moveTo>
                <a:lnTo>
                  <a:pt x="0" y="901"/>
                </a:lnTo>
                <a:lnTo>
                  <a:pt x="6305" y="901"/>
                </a:lnTo>
                <a:lnTo>
                  <a:pt x="6305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31"/>
          <p:cNvSpPr/>
          <p:nvPr/>
        </p:nvSpPr>
        <p:spPr>
          <a:xfrm>
            <a:off x="4865833" y="4033176"/>
            <a:ext cx="110511" cy="15810"/>
          </a:xfrm>
          <a:custGeom>
            <a:avLst/>
            <a:gdLst/>
            <a:ahLst/>
            <a:cxnLst/>
            <a:rect l="l" t="t" r="r" b="b"/>
            <a:pathLst>
              <a:path w="6305" h="902" extrusionOk="0">
                <a:moveTo>
                  <a:pt x="0" y="1"/>
                </a:moveTo>
                <a:lnTo>
                  <a:pt x="0" y="901"/>
                </a:lnTo>
                <a:lnTo>
                  <a:pt x="6305" y="901"/>
                </a:lnTo>
                <a:lnTo>
                  <a:pt x="6305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31"/>
          <p:cNvSpPr/>
          <p:nvPr/>
        </p:nvSpPr>
        <p:spPr>
          <a:xfrm>
            <a:off x="4865833" y="4071769"/>
            <a:ext cx="110511" cy="15792"/>
          </a:xfrm>
          <a:custGeom>
            <a:avLst/>
            <a:gdLst/>
            <a:ahLst/>
            <a:cxnLst/>
            <a:rect l="l" t="t" r="r" b="b"/>
            <a:pathLst>
              <a:path w="6305" h="901" extrusionOk="0">
                <a:moveTo>
                  <a:pt x="0" y="0"/>
                </a:moveTo>
                <a:lnTo>
                  <a:pt x="0" y="901"/>
                </a:lnTo>
                <a:lnTo>
                  <a:pt x="6305" y="901"/>
                </a:lnTo>
                <a:lnTo>
                  <a:pt x="6305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31"/>
          <p:cNvSpPr/>
          <p:nvPr/>
        </p:nvSpPr>
        <p:spPr>
          <a:xfrm>
            <a:off x="3835120" y="1968472"/>
            <a:ext cx="166651" cy="148721"/>
          </a:xfrm>
          <a:custGeom>
            <a:avLst/>
            <a:gdLst/>
            <a:ahLst/>
            <a:cxnLst/>
            <a:rect l="l" t="t" r="r" b="b"/>
            <a:pathLst>
              <a:path w="9508" h="8485" extrusionOk="0">
                <a:moveTo>
                  <a:pt x="4733" y="0"/>
                </a:moveTo>
                <a:cubicBezTo>
                  <a:pt x="4187" y="0"/>
                  <a:pt x="3634" y="104"/>
                  <a:pt x="3103" y="322"/>
                </a:cubicBezTo>
                <a:cubicBezTo>
                  <a:pt x="1068" y="1189"/>
                  <a:pt x="1" y="3457"/>
                  <a:pt x="701" y="5559"/>
                </a:cubicBezTo>
                <a:cubicBezTo>
                  <a:pt x="1291" y="7330"/>
                  <a:pt x="2948" y="8485"/>
                  <a:pt x="4732" y="8485"/>
                </a:cubicBezTo>
                <a:cubicBezTo>
                  <a:pt x="5065" y="8485"/>
                  <a:pt x="5402" y="8445"/>
                  <a:pt x="5738" y="8361"/>
                </a:cubicBezTo>
                <a:cubicBezTo>
                  <a:pt x="6172" y="8261"/>
                  <a:pt x="6605" y="8094"/>
                  <a:pt x="6972" y="7860"/>
                </a:cubicBezTo>
                <a:cubicBezTo>
                  <a:pt x="8840" y="6693"/>
                  <a:pt x="9507" y="4258"/>
                  <a:pt x="8507" y="2290"/>
                </a:cubicBezTo>
                <a:cubicBezTo>
                  <a:pt x="7767" y="835"/>
                  <a:pt x="6280" y="0"/>
                  <a:pt x="4733" y="0"/>
                </a:cubicBezTo>
                <a:close/>
              </a:path>
            </a:pathLst>
          </a:custGeom>
          <a:solidFill>
            <a:srgbClr val="DBD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31"/>
          <p:cNvSpPr/>
          <p:nvPr/>
        </p:nvSpPr>
        <p:spPr>
          <a:xfrm>
            <a:off x="3887735" y="2011517"/>
            <a:ext cx="53231" cy="45554"/>
          </a:xfrm>
          <a:custGeom>
            <a:avLst/>
            <a:gdLst/>
            <a:ahLst/>
            <a:cxnLst/>
            <a:rect l="l" t="t" r="r" b="b"/>
            <a:pathLst>
              <a:path w="3037" h="2599" extrusionOk="0">
                <a:moveTo>
                  <a:pt x="1735" y="0"/>
                </a:moveTo>
                <a:cubicBezTo>
                  <a:pt x="601" y="34"/>
                  <a:pt x="1" y="1401"/>
                  <a:pt x="835" y="2202"/>
                </a:cubicBezTo>
                <a:cubicBezTo>
                  <a:pt x="1098" y="2476"/>
                  <a:pt x="1425" y="2599"/>
                  <a:pt x="1747" y="2599"/>
                </a:cubicBezTo>
                <a:cubicBezTo>
                  <a:pt x="2404" y="2599"/>
                  <a:pt x="3036" y="2085"/>
                  <a:pt x="3036" y="1301"/>
                </a:cubicBezTo>
                <a:cubicBezTo>
                  <a:pt x="3036" y="601"/>
                  <a:pt x="2436" y="34"/>
                  <a:pt x="17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31"/>
          <p:cNvSpPr/>
          <p:nvPr/>
        </p:nvSpPr>
        <p:spPr>
          <a:xfrm>
            <a:off x="3878375" y="2055947"/>
            <a:ext cx="80118" cy="61118"/>
          </a:xfrm>
          <a:custGeom>
            <a:avLst/>
            <a:gdLst/>
            <a:ahLst/>
            <a:cxnLst/>
            <a:rect l="l" t="t" r="r" b="b"/>
            <a:pathLst>
              <a:path w="4571" h="3487" extrusionOk="0">
                <a:moveTo>
                  <a:pt x="2269" y="1"/>
                </a:moveTo>
                <a:cubicBezTo>
                  <a:pt x="1002" y="1"/>
                  <a:pt x="1" y="1068"/>
                  <a:pt x="34" y="2336"/>
                </a:cubicBezTo>
                <a:lnTo>
                  <a:pt x="34" y="2869"/>
                </a:lnTo>
                <a:cubicBezTo>
                  <a:pt x="716" y="3269"/>
                  <a:pt x="1498" y="3487"/>
                  <a:pt x="2285" y="3487"/>
                </a:cubicBezTo>
                <a:cubicBezTo>
                  <a:pt x="2615" y="3487"/>
                  <a:pt x="2945" y="3448"/>
                  <a:pt x="3270" y="3370"/>
                </a:cubicBezTo>
                <a:cubicBezTo>
                  <a:pt x="3704" y="3270"/>
                  <a:pt x="4137" y="3103"/>
                  <a:pt x="4504" y="2869"/>
                </a:cubicBezTo>
                <a:lnTo>
                  <a:pt x="4504" y="2336"/>
                </a:lnTo>
                <a:cubicBezTo>
                  <a:pt x="4571" y="1068"/>
                  <a:pt x="3537" y="1"/>
                  <a:pt x="226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31"/>
          <p:cNvSpPr/>
          <p:nvPr/>
        </p:nvSpPr>
        <p:spPr>
          <a:xfrm>
            <a:off x="3823781" y="3463058"/>
            <a:ext cx="173890" cy="148405"/>
          </a:xfrm>
          <a:custGeom>
            <a:avLst/>
            <a:gdLst/>
            <a:ahLst/>
            <a:cxnLst/>
            <a:rect l="l" t="t" r="r" b="b"/>
            <a:pathLst>
              <a:path w="9921" h="8467" extrusionOk="0">
                <a:moveTo>
                  <a:pt x="5379" y="0"/>
                </a:moveTo>
                <a:cubicBezTo>
                  <a:pt x="4008" y="0"/>
                  <a:pt x="2627" y="651"/>
                  <a:pt x="1782" y="2041"/>
                </a:cubicBezTo>
                <a:cubicBezTo>
                  <a:pt x="0" y="4940"/>
                  <a:pt x="2236" y="8467"/>
                  <a:pt x="5373" y="8467"/>
                </a:cubicBezTo>
                <a:cubicBezTo>
                  <a:pt x="5701" y="8467"/>
                  <a:pt x="6040" y="8428"/>
                  <a:pt x="6385" y="8346"/>
                </a:cubicBezTo>
                <a:cubicBezTo>
                  <a:pt x="6819" y="8246"/>
                  <a:pt x="7252" y="8046"/>
                  <a:pt x="7619" y="7845"/>
                </a:cubicBezTo>
                <a:cubicBezTo>
                  <a:pt x="9187" y="6878"/>
                  <a:pt x="9921" y="5010"/>
                  <a:pt x="9521" y="3242"/>
                </a:cubicBezTo>
                <a:cubicBezTo>
                  <a:pt x="9007" y="1149"/>
                  <a:pt x="7201" y="0"/>
                  <a:pt x="5379" y="0"/>
                </a:cubicBezTo>
                <a:close/>
              </a:path>
            </a:pathLst>
          </a:custGeom>
          <a:solidFill>
            <a:srgbClr val="DBD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31"/>
          <p:cNvSpPr/>
          <p:nvPr/>
        </p:nvSpPr>
        <p:spPr>
          <a:xfrm>
            <a:off x="3887735" y="3505840"/>
            <a:ext cx="53231" cy="45168"/>
          </a:xfrm>
          <a:custGeom>
            <a:avLst/>
            <a:gdLst/>
            <a:ahLst/>
            <a:cxnLst/>
            <a:rect l="l" t="t" r="r" b="b"/>
            <a:pathLst>
              <a:path w="3037" h="2577" extrusionOk="0">
                <a:moveTo>
                  <a:pt x="1735" y="1"/>
                </a:moveTo>
                <a:cubicBezTo>
                  <a:pt x="601" y="1"/>
                  <a:pt x="1" y="1402"/>
                  <a:pt x="835" y="2202"/>
                </a:cubicBezTo>
                <a:cubicBezTo>
                  <a:pt x="1093" y="2461"/>
                  <a:pt x="1415" y="2577"/>
                  <a:pt x="1732" y="2577"/>
                </a:cubicBezTo>
                <a:cubicBezTo>
                  <a:pt x="2395" y="2577"/>
                  <a:pt x="3036" y="2069"/>
                  <a:pt x="3036" y="1301"/>
                </a:cubicBezTo>
                <a:cubicBezTo>
                  <a:pt x="3036" y="568"/>
                  <a:pt x="2436" y="1"/>
                  <a:pt x="17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31"/>
          <p:cNvSpPr/>
          <p:nvPr/>
        </p:nvSpPr>
        <p:spPr>
          <a:xfrm>
            <a:off x="3878375" y="3550269"/>
            <a:ext cx="80118" cy="61101"/>
          </a:xfrm>
          <a:custGeom>
            <a:avLst/>
            <a:gdLst/>
            <a:ahLst/>
            <a:cxnLst/>
            <a:rect l="l" t="t" r="r" b="b"/>
            <a:pathLst>
              <a:path w="4571" h="3486" extrusionOk="0">
                <a:moveTo>
                  <a:pt x="2269" y="1"/>
                </a:moveTo>
                <a:cubicBezTo>
                  <a:pt x="1002" y="1"/>
                  <a:pt x="1" y="1068"/>
                  <a:pt x="34" y="2336"/>
                </a:cubicBezTo>
                <a:lnTo>
                  <a:pt x="34" y="2836"/>
                </a:lnTo>
                <a:cubicBezTo>
                  <a:pt x="719" y="3261"/>
                  <a:pt x="1505" y="3486"/>
                  <a:pt x="2296" y="3486"/>
                </a:cubicBezTo>
                <a:cubicBezTo>
                  <a:pt x="2622" y="3486"/>
                  <a:pt x="2949" y="3448"/>
                  <a:pt x="3270" y="3370"/>
                </a:cubicBezTo>
                <a:cubicBezTo>
                  <a:pt x="3704" y="3270"/>
                  <a:pt x="4137" y="3070"/>
                  <a:pt x="4504" y="2869"/>
                </a:cubicBezTo>
                <a:lnTo>
                  <a:pt x="4504" y="2336"/>
                </a:lnTo>
                <a:cubicBezTo>
                  <a:pt x="4571" y="1068"/>
                  <a:pt x="3537" y="1"/>
                  <a:pt x="226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31"/>
          <p:cNvSpPr/>
          <p:nvPr/>
        </p:nvSpPr>
        <p:spPr>
          <a:xfrm>
            <a:off x="3845636" y="3163829"/>
            <a:ext cx="87725" cy="87725"/>
          </a:xfrm>
          <a:custGeom>
            <a:avLst/>
            <a:gdLst/>
            <a:ahLst/>
            <a:cxnLst/>
            <a:rect l="l" t="t" r="r" b="b"/>
            <a:pathLst>
              <a:path w="5005" h="5005" extrusionOk="0">
                <a:moveTo>
                  <a:pt x="2503" y="1"/>
                </a:moveTo>
                <a:cubicBezTo>
                  <a:pt x="1102" y="1"/>
                  <a:pt x="1" y="1135"/>
                  <a:pt x="1" y="2502"/>
                </a:cubicBezTo>
                <a:cubicBezTo>
                  <a:pt x="1" y="3903"/>
                  <a:pt x="1102" y="5004"/>
                  <a:pt x="2503" y="5004"/>
                </a:cubicBezTo>
                <a:cubicBezTo>
                  <a:pt x="3870" y="5004"/>
                  <a:pt x="5005" y="3903"/>
                  <a:pt x="5005" y="2502"/>
                </a:cubicBezTo>
                <a:cubicBezTo>
                  <a:pt x="5005" y="1135"/>
                  <a:pt x="3870" y="1"/>
                  <a:pt x="2503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31"/>
          <p:cNvSpPr/>
          <p:nvPr/>
        </p:nvSpPr>
        <p:spPr>
          <a:xfrm>
            <a:off x="3878375" y="3177867"/>
            <a:ext cx="39191" cy="47955"/>
          </a:xfrm>
          <a:custGeom>
            <a:avLst/>
            <a:gdLst/>
            <a:ahLst/>
            <a:cxnLst/>
            <a:rect l="l" t="t" r="r" b="b"/>
            <a:pathLst>
              <a:path w="2236" h="2736" extrusionOk="0">
                <a:moveTo>
                  <a:pt x="301" y="2702"/>
                </a:moveTo>
                <a:cubicBezTo>
                  <a:pt x="234" y="2669"/>
                  <a:pt x="168" y="2602"/>
                  <a:pt x="68" y="2602"/>
                </a:cubicBezTo>
                <a:cubicBezTo>
                  <a:pt x="1" y="2635"/>
                  <a:pt x="68" y="2602"/>
                  <a:pt x="68" y="2569"/>
                </a:cubicBezTo>
                <a:lnTo>
                  <a:pt x="68" y="1568"/>
                </a:lnTo>
                <a:cubicBezTo>
                  <a:pt x="34" y="1535"/>
                  <a:pt x="68" y="1535"/>
                  <a:pt x="68" y="1501"/>
                </a:cubicBezTo>
                <a:cubicBezTo>
                  <a:pt x="335" y="1401"/>
                  <a:pt x="435" y="1134"/>
                  <a:pt x="601" y="901"/>
                </a:cubicBezTo>
                <a:cubicBezTo>
                  <a:pt x="768" y="701"/>
                  <a:pt x="835" y="434"/>
                  <a:pt x="802" y="167"/>
                </a:cubicBezTo>
                <a:cubicBezTo>
                  <a:pt x="802" y="67"/>
                  <a:pt x="802" y="33"/>
                  <a:pt x="868" y="33"/>
                </a:cubicBezTo>
                <a:cubicBezTo>
                  <a:pt x="935" y="0"/>
                  <a:pt x="1035" y="33"/>
                  <a:pt x="1068" y="100"/>
                </a:cubicBezTo>
                <a:cubicBezTo>
                  <a:pt x="1135" y="234"/>
                  <a:pt x="1202" y="367"/>
                  <a:pt x="1235" y="534"/>
                </a:cubicBezTo>
                <a:cubicBezTo>
                  <a:pt x="1202" y="667"/>
                  <a:pt x="1202" y="767"/>
                  <a:pt x="1168" y="901"/>
                </a:cubicBezTo>
                <a:cubicBezTo>
                  <a:pt x="1168" y="1001"/>
                  <a:pt x="1135" y="1101"/>
                  <a:pt x="1135" y="1168"/>
                </a:cubicBezTo>
                <a:lnTo>
                  <a:pt x="1202" y="1168"/>
                </a:lnTo>
                <a:lnTo>
                  <a:pt x="2036" y="1168"/>
                </a:lnTo>
                <a:cubicBezTo>
                  <a:pt x="2136" y="1168"/>
                  <a:pt x="2203" y="1201"/>
                  <a:pt x="2236" y="1301"/>
                </a:cubicBezTo>
                <a:cubicBezTo>
                  <a:pt x="2236" y="1401"/>
                  <a:pt x="2203" y="1501"/>
                  <a:pt x="2102" y="1535"/>
                </a:cubicBezTo>
                <a:cubicBezTo>
                  <a:pt x="2069" y="1535"/>
                  <a:pt x="2036" y="1535"/>
                  <a:pt x="2036" y="1568"/>
                </a:cubicBezTo>
                <a:cubicBezTo>
                  <a:pt x="2036" y="1601"/>
                  <a:pt x="2069" y="1601"/>
                  <a:pt x="2102" y="1601"/>
                </a:cubicBezTo>
                <a:cubicBezTo>
                  <a:pt x="2203" y="1668"/>
                  <a:pt x="2169" y="1835"/>
                  <a:pt x="2069" y="1901"/>
                </a:cubicBezTo>
                <a:cubicBezTo>
                  <a:pt x="2036" y="1935"/>
                  <a:pt x="1969" y="1901"/>
                  <a:pt x="1969" y="1968"/>
                </a:cubicBezTo>
                <a:cubicBezTo>
                  <a:pt x="1969" y="2035"/>
                  <a:pt x="2036" y="2002"/>
                  <a:pt x="2036" y="2035"/>
                </a:cubicBezTo>
                <a:cubicBezTo>
                  <a:pt x="2136" y="2135"/>
                  <a:pt x="2069" y="2268"/>
                  <a:pt x="1969" y="2302"/>
                </a:cubicBezTo>
                <a:cubicBezTo>
                  <a:pt x="1936" y="2335"/>
                  <a:pt x="1936" y="2335"/>
                  <a:pt x="1902" y="2335"/>
                </a:cubicBezTo>
                <a:cubicBezTo>
                  <a:pt x="1902" y="2335"/>
                  <a:pt x="1902" y="2335"/>
                  <a:pt x="1902" y="2368"/>
                </a:cubicBezTo>
                <a:cubicBezTo>
                  <a:pt x="2036" y="2435"/>
                  <a:pt x="2036" y="2602"/>
                  <a:pt x="1902" y="2669"/>
                </a:cubicBezTo>
                <a:lnTo>
                  <a:pt x="1869" y="2702"/>
                </a:lnTo>
                <a:cubicBezTo>
                  <a:pt x="1836" y="2735"/>
                  <a:pt x="1769" y="2735"/>
                  <a:pt x="1736" y="2735"/>
                </a:cubicBezTo>
                <a:lnTo>
                  <a:pt x="401" y="2735"/>
                </a:lnTo>
                <a:cubicBezTo>
                  <a:pt x="368" y="2735"/>
                  <a:pt x="335" y="2735"/>
                  <a:pt x="301" y="27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31"/>
          <p:cNvSpPr/>
          <p:nvPr/>
        </p:nvSpPr>
        <p:spPr>
          <a:xfrm>
            <a:off x="3931884" y="3163916"/>
            <a:ext cx="106129" cy="87778"/>
          </a:xfrm>
          <a:custGeom>
            <a:avLst/>
            <a:gdLst/>
            <a:ahLst/>
            <a:cxnLst/>
            <a:rect l="l" t="t" r="r" b="b"/>
            <a:pathLst>
              <a:path w="6055" h="5008" extrusionOk="0">
                <a:moveTo>
                  <a:pt x="2865" y="0"/>
                </a:moveTo>
                <a:cubicBezTo>
                  <a:pt x="1349" y="0"/>
                  <a:pt x="1" y="1407"/>
                  <a:pt x="417" y="3098"/>
                </a:cubicBezTo>
                <a:cubicBezTo>
                  <a:pt x="700" y="4256"/>
                  <a:pt x="1700" y="5008"/>
                  <a:pt x="2831" y="5008"/>
                </a:cubicBezTo>
                <a:cubicBezTo>
                  <a:pt x="3035" y="5008"/>
                  <a:pt x="3243" y="4983"/>
                  <a:pt x="3453" y="4932"/>
                </a:cubicBezTo>
                <a:cubicBezTo>
                  <a:pt x="5621" y="4399"/>
                  <a:pt x="6054" y="1530"/>
                  <a:pt x="4153" y="362"/>
                </a:cubicBezTo>
                <a:cubicBezTo>
                  <a:pt x="3734" y="113"/>
                  <a:pt x="3293" y="0"/>
                  <a:pt x="28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31"/>
          <p:cNvSpPr/>
          <p:nvPr/>
        </p:nvSpPr>
        <p:spPr>
          <a:xfrm>
            <a:off x="3953809" y="3186823"/>
            <a:ext cx="56141" cy="47762"/>
          </a:xfrm>
          <a:custGeom>
            <a:avLst/>
            <a:gdLst/>
            <a:ahLst/>
            <a:cxnLst/>
            <a:rect l="l" t="t" r="r" b="b"/>
            <a:pathLst>
              <a:path w="3203" h="2725" extrusionOk="0">
                <a:moveTo>
                  <a:pt x="856" y="1"/>
                </a:moveTo>
                <a:cubicBezTo>
                  <a:pt x="807" y="1"/>
                  <a:pt x="756" y="8"/>
                  <a:pt x="701" y="23"/>
                </a:cubicBezTo>
                <a:cubicBezTo>
                  <a:pt x="200" y="190"/>
                  <a:pt x="0" y="890"/>
                  <a:pt x="334" y="1524"/>
                </a:cubicBezTo>
                <a:cubicBezTo>
                  <a:pt x="634" y="2024"/>
                  <a:pt x="1067" y="2458"/>
                  <a:pt x="1601" y="2725"/>
                </a:cubicBezTo>
                <a:cubicBezTo>
                  <a:pt x="2135" y="2458"/>
                  <a:pt x="2569" y="2024"/>
                  <a:pt x="2869" y="1524"/>
                </a:cubicBezTo>
                <a:cubicBezTo>
                  <a:pt x="3202" y="890"/>
                  <a:pt x="3002" y="190"/>
                  <a:pt x="2502" y="23"/>
                </a:cubicBezTo>
                <a:cubicBezTo>
                  <a:pt x="2449" y="8"/>
                  <a:pt x="2400" y="1"/>
                  <a:pt x="2353" y="1"/>
                </a:cubicBezTo>
                <a:cubicBezTo>
                  <a:pt x="1772" y="1"/>
                  <a:pt x="1601" y="1057"/>
                  <a:pt x="1601" y="1057"/>
                </a:cubicBezTo>
                <a:cubicBezTo>
                  <a:pt x="1601" y="1057"/>
                  <a:pt x="1458" y="1"/>
                  <a:pt x="8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4" name="Google Shape;1084;p31"/>
          <p:cNvGrpSpPr/>
          <p:nvPr/>
        </p:nvGrpSpPr>
        <p:grpSpPr>
          <a:xfrm>
            <a:off x="3565336" y="1315232"/>
            <a:ext cx="1666580" cy="3136556"/>
            <a:chOff x="3679030" y="1473069"/>
            <a:chExt cx="1486823" cy="2798248"/>
          </a:xfrm>
        </p:grpSpPr>
        <p:sp>
          <p:nvSpPr>
            <p:cNvPr id="1085" name="Google Shape;1085;p31"/>
            <p:cNvSpPr/>
            <p:nvPr/>
          </p:nvSpPr>
          <p:spPr>
            <a:xfrm>
              <a:off x="3679030" y="1473069"/>
              <a:ext cx="1486823" cy="2798248"/>
            </a:xfrm>
            <a:custGeom>
              <a:avLst/>
              <a:gdLst/>
              <a:ahLst/>
              <a:cxnLst/>
              <a:rect l="l" t="t" r="r" b="b"/>
              <a:pathLst>
                <a:path w="84828" h="159649" extrusionOk="0">
                  <a:moveTo>
                    <a:pt x="73920" y="4604"/>
                  </a:moveTo>
                  <a:cubicBezTo>
                    <a:pt x="77422" y="4604"/>
                    <a:pt x="80291" y="5638"/>
                    <a:pt x="80291" y="12776"/>
                  </a:cubicBezTo>
                  <a:lnTo>
                    <a:pt x="80324" y="147873"/>
                  </a:lnTo>
                  <a:cubicBezTo>
                    <a:pt x="80324" y="151709"/>
                    <a:pt x="77455" y="154811"/>
                    <a:pt x="73920" y="154811"/>
                  </a:cubicBezTo>
                  <a:lnTo>
                    <a:pt x="10875" y="154811"/>
                  </a:lnTo>
                  <a:cubicBezTo>
                    <a:pt x="7339" y="154811"/>
                    <a:pt x="4470" y="151709"/>
                    <a:pt x="4470" y="147873"/>
                  </a:cubicBezTo>
                  <a:lnTo>
                    <a:pt x="4470" y="12776"/>
                  </a:lnTo>
                  <a:cubicBezTo>
                    <a:pt x="4470" y="4971"/>
                    <a:pt x="7339" y="4604"/>
                    <a:pt x="10875" y="4604"/>
                  </a:cubicBezTo>
                  <a:lnTo>
                    <a:pt x="23484" y="4604"/>
                  </a:lnTo>
                  <a:cubicBezTo>
                    <a:pt x="24217" y="4604"/>
                    <a:pt x="24818" y="5438"/>
                    <a:pt x="24818" y="6472"/>
                  </a:cubicBezTo>
                  <a:lnTo>
                    <a:pt x="24818" y="6905"/>
                  </a:lnTo>
                  <a:cubicBezTo>
                    <a:pt x="24818" y="9341"/>
                    <a:pt x="26152" y="9341"/>
                    <a:pt x="27787" y="9341"/>
                  </a:cubicBezTo>
                  <a:lnTo>
                    <a:pt x="56974" y="9341"/>
                  </a:lnTo>
                  <a:cubicBezTo>
                    <a:pt x="58642" y="9341"/>
                    <a:pt x="59943" y="9341"/>
                    <a:pt x="59943" y="6905"/>
                  </a:cubicBezTo>
                  <a:lnTo>
                    <a:pt x="59943" y="6472"/>
                  </a:lnTo>
                  <a:cubicBezTo>
                    <a:pt x="59943" y="5438"/>
                    <a:pt x="60510" y="4604"/>
                    <a:pt x="61277" y="4604"/>
                  </a:cubicBezTo>
                  <a:close/>
                  <a:moveTo>
                    <a:pt x="7172" y="0"/>
                  </a:moveTo>
                  <a:cubicBezTo>
                    <a:pt x="3202" y="34"/>
                    <a:pt x="0" y="3303"/>
                    <a:pt x="34" y="7272"/>
                  </a:cubicBezTo>
                  <a:lnTo>
                    <a:pt x="34" y="152376"/>
                  </a:lnTo>
                  <a:cubicBezTo>
                    <a:pt x="0" y="156346"/>
                    <a:pt x="3202" y="159581"/>
                    <a:pt x="7172" y="159648"/>
                  </a:cubicBezTo>
                  <a:lnTo>
                    <a:pt x="77622" y="159648"/>
                  </a:lnTo>
                  <a:cubicBezTo>
                    <a:pt x="81625" y="159581"/>
                    <a:pt x="84794" y="156346"/>
                    <a:pt x="84794" y="152376"/>
                  </a:cubicBezTo>
                  <a:lnTo>
                    <a:pt x="84794" y="7272"/>
                  </a:lnTo>
                  <a:cubicBezTo>
                    <a:pt x="84827" y="3269"/>
                    <a:pt x="81625" y="34"/>
                    <a:pt x="7762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1"/>
            <p:cNvSpPr/>
            <p:nvPr/>
          </p:nvSpPr>
          <p:spPr>
            <a:xfrm>
              <a:off x="4343755" y="1566608"/>
              <a:ext cx="156696" cy="17563"/>
            </a:xfrm>
            <a:custGeom>
              <a:avLst/>
              <a:gdLst/>
              <a:ahLst/>
              <a:cxnLst/>
              <a:rect l="l" t="t" r="r" b="b"/>
              <a:pathLst>
                <a:path w="8940" h="1002" extrusionOk="0">
                  <a:moveTo>
                    <a:pt x="501" y="1"/>
                  </a:moveTo>
                  <a:cubicBezTo>
                    <a:pt x="200" y="1"/>
                    <a:pt x="0" y="234"/>
                    <a:pt x="0" y="501"/>
                  </a:cubicBezTo>
                  <a:cubicBezTo>
                    <a:pt x="0" y="768"/>
                    <a:pt x="200" y="1001"/>
                    <a:pt x="501" y="1001"/>
                  </a:cubicBezTo>
                  <a:lnTo>
                    <a:pt x="8440" y="1001"/>
                  </a:lnTo>
                  <a:cubicBezTo>
                    <a:pt x="8740" y="1001"/>
                    <a:pt x="8940" y="768"/>
                    <a:pt x="8940" y="501"/>
                  </a:cubicBezTo>
                  <a:cubicBezTo>
                    <a:pt x="8940" y="234"/>
                    <a:pt x="8740" y="1"/>
                    <a:pt x="84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1"/>
            <p:cNvSpPr/>
            <p:nvPr/>
          </p:nvSpPr>
          <p:spPr>
            <a:xfrm>
              <a:off x="3757373" y="1553744"/>
              <a:ext cx="1329549" cy="2632788"/>
            </a:xfrm>
            <a:custGeom>
              <a:avLst/>
              <a:gdLst/>
              <a:ahLst/>
              <a:cxnLst/>
              <a:rect l="l" t="t" r="r" b="b"/>
              <a:pathLst>
                <a:path w="75855" h="150209" extrusionOk="0">
                  <a:moveTo>
                    <a:pt x="6405" y="1"/>
                  </a:moveTo>
                  <a:cubicBezTo>
                    <a:pt x="2869" y="1"/>
                    <a:pt x="0" y="368"/>
                    <a:pt x="0" y="8173"/>
                  </a:cubicBezTo>
                  <a:lnTo>
                    <a:pt x="0" y="143270"/>
                  </a:lnTo>
                  <a:cubicBezTo>
                    <a:pt x="0" y="147106"/>
                    <a:pt x="2869" y="150208"/>
                    <a:pt x="6405" y="150208"/>
                  </a:cubicBezTo>
                  <a:lnTo>
                    <a:pt x="69450" y="150208"/>
                  </a:lnTo>
                  <a:cubicBezTo>
                    <a:pt x="72985" y="150208"/>
                    <a:pt x="75854" y="147106"/>
                    <a:pt x="75854" y="143270"/>
                  </a:cubicBezTo>
                  <a:lnTo>
                    <a:pt x="75854" y="8173"/>
                  </a:lnTo>
                  <a:cubicBezTo>
                    <a:pt x="75854" y="1035"/>
                    <a:pt x="72985" y="34"/>
                    <a:pt x="69450" y="1"/>
                  </a:cubicBezTo>
                  <a:lnTo>
                    <a:pt x="56807" y="1"/>
                  </a:lnTo>
                  <a:cubicBezTo>
                    <a:pt x="56040" y="1"/>
                    <a:pt x="55473" y="835"/>
                    <a:pt x="55473" y="1869"/>
                  </a:cubicBezTo>
                  <a:lnTo>
                    <a:pt x="55473" y="2302"/>
                  </a:lnTo>
                  <a:cubicBezTo>
                    <a:pt x="55473" y="4738"/>
                    <a:pt x="54172" y="4738"/>
                    <a:pt x="52504" y="4738"/>
                  </a:cubicBezTo>
                  <a:lnTo>
                    <a:pt x="23317" y="4738"/>
                  </a:lnTo>
                  <a:cubicBezTo>
                    <a:pt x="21682" y="4738"/>
                    <a:pt x="20348" y="4738"/>
                    <a:pt x="20348" y="2302"/>
                  </a:cubicBezTo>
                  <a:lnTo>
                    <a:pt x="20348" y="1869"/>
                  </a:lnTo>
                  <a:cubicBezTo>
                    <a:pt x="20348" y="835"/>
                    <a:pt x="19747" y="1"/>
                    <a:pt x="19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1"/>
            <p:cNvSpPr/>
            <p:nvPr/>
          </p:nvSpPr>
          <p:spPr>
            <a:xfrm>
              <a:off x="3757373" y="1553744"/>
              <a:ext cx="1329549" cy="319842"/>
            </a:xfrm>
            <a:custGeom>
              <a:avLst/>
              <a:gdLst/>
              <a:ahLst/>
              <a:cxnLst/>
              <a:rect l="l" t="t" r="r" b="b"/>
              <a:pathLst>
                <a:path w="75855" h="18248" extrusionOk="0">
                  <a:moveTo>
                    <a:pt x="56807" y="1"/>
                  </a:moveTo>
                  <a:cubicBezTo>
                    <a:pt x="56073" y="1"/>
                    <a:pt x="55473" y="835"/>
                    <a:pt x="55473" y="1869"/>
                  </a:cubicBezTo>
                  <a:lnTo>
                    <a:pt x="55473" y="2336"/>
                  </a:lnTo>
                  <a:cubicBezTo>
                    <a:pt x="55473" y="4771"/>
                    <a:pt x="54172" y="4771"/>
                    <a:pt x="52538" y="4771"/>
                  </a:cubicBezTo>
                  <a:lnTo>
                    <a:pt x="23317" y="4771"/>
                  </a:lnTo>
                  <a:cubicBezTo>
                    <a:pt x="21682" y="4771"/>
                    <a:pt x="20381" y="4771"/>
                    <a:pt x="20381" y="2336"/>
                  </a:cubicBezTo>
                  <a:lnTo>
                    <a:pt x="20381" y="1902"/>
                  </a:lnTo>
                  <a:cubicBezTo>
                    <a:pt x="20381" y="868"/>
                    <a:pt x="19781" y="34"/>
                    <a:pt x="19047" y="34"/>
                  </a:cubicBezTo>
                  <a:lnTo>
                    <a:pt x="6405" y="34"/>
                  </a:lnTo>
                  <a:cubicBezTo>
                    <a:pt x="2869" y="34"/>
                    <a:pt x="0" y="368"/>
                    <a:pt x="0" y="8173"/>
                  </a:cubicBezTo>
                  <a:lnTo>
                    <a:pt x="0" y="18247"/>
                  </a:lnTo>
                  <a:lnTo>
                    <a:pt x="75854" y="18247"/>
                  </a:lnTo>
                  <a:lnTo>
                    <a:pt x="75854" y="8173"/>
                  </a:lnTo>
                  <a:cubicBezTo>
                    <a:pt x="75854" y="1035"/>
                    <a:pt x="72985" y="34"/>
                    <a:pt x="694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4085345" y="1972924"/>
              <a:ext cx="471262" cy="39191"/>
            </a:xfrm>
            <a:custGeom>
              <a:avLst/>
              <a:gdLst/>
              <a:ahLst/>
              <a:cxnLst/>
              <a:rect l="l" t="t" r="r" b="b"/>
              <a:pathLst>
                <a:path w="26887" h="2236" extrusionOk="0">
                  <a:moveTo>
                    <a:pt x="0" y="1"/>
                  </a:moveTo>
                  <a:lnTo>
                    <a:pt x="0" y="2236"/>
                  </a:lnTo>
                  <a:lnTo>
                    <a:pt x="26886" y="2236"/>
                  </a:lnTo>
                  <a:lnTo>
                    <a:pt x="2688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4085345" y="2037824"/>
              <a:ext cx="411616" cy="25748"/>
            </a:xfrm>
            <a:custGeom>
              <a:avLst/>
              <a:gdLst/>
              <a:ahLst/>
              <a:cxnLst/>
              <a:rect l="l" t="t" r="r" b="b"/>
              <a:pathLst>
                <a:path w="23484" h="1469" extrusionOk="0">
                  <a:moveTo>
                    <a:pt x="0" y="1"/>
                  </a:moveTo>
                  <a:lnTo>
                    <a:pt x="0" y="1468"/>
                  </a:lnTo>
                  <a:lnTo>
                    <a:pt x="23484" y="1468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4085345" y="2087512"/>
              <a:ext cx="680575" cy="25748"/>
            </a:xfrm>
            <a:custGeom>
              <a:avLst/>
              <a:gdLst/>
              <a:ahLst/>
              <a:cxnLst/>
              <a:rect l="l" t="t" r="r" b="b"/>
              <a:pathLst>
                <a:path w="38829" h="1469" extrusionOk="0">
                  <a:moveTo>
                    <a:pt x="0" y="1"/>
                  </a:moveTo>
                  <a:lnTo>
                    <a:pt x="0" y="1469"/>
                  </a:lnTo>
                  <a:lnTo>
                    <a:pt x="38828" y="1469"/>
                  </a:lnTo>
                  <a:lnTo>
                    <a:pt x="3882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1"/>
            <p:cNvSpPr/>
            <p:nvPr/>
          </p:nvSpPr>
          <p:spPr>
            <a:xfrm>
              <a:off x="3757373" y="2178719"/>
              <a:ext cx="1328953" cy="930815"/>
            </a:xfrm>
            <a:custGeom>
              <a:avLst/>
              <a:gdLst/>
              <a:ahLst/>
              <a:cxnLst/>
              <a:rect l="l" t="t" r="r" b="b"/>
              <a:pathLst>
                <a:path w="75821" h="53106" extrusionOk="0">
                  <a:moveTo>
                    <a:pt x="0" y="1"/>
                  </a:moveTo>
                  <a:lnTo>
                    <a:pt x="0" y="53105"/>
                  </a:lnTo>
                  <a:lnTo>
                    <a:pt x="75821" y="53105"/>
                  </a:lnTo>
                  <a:lnTo>
                    <a:pt x="7582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1"/>
            <p:cNvSpPr/>
            <p:nvPr/>
          </p:nvSpPr>
          <p:spPr>
            <a:xfrm>
              <a:off x="3912885" y="2333057"/>
              <a:ext cx="257269" cy="220321"/>
            </a:xfrm>
            <a:custGeom>
              <a:avLst/>
              <a:gdLst/>
              <a:ahLst/>
              <a:cxnLst/>
              <a:rect l="l" t="t" r="r" b="b"/>
              <a:pathLst>
                <a:path w="14678" h="12570" extrusionOk="0">
                  <a:moveTo>
                    <a:pt x="6271" y="1"/>
                  </a:moveTo>
                  <a:cubicBezTo>
                    <a:pt x="2802" y="1"/>
                    <a:pt x="0" y="2803"/>
                    <a:pt x="0" y="6272"/>
                  </a:cubicBezTo>
                  <a:cubicBezTo>
                    <a:pt x="0" y="10061"/>
                    <a:pt x="3096" y="12569"/>
                    <a:pt x="6318" y="12569"/>
                  </a:cubicBezTo>
                  <a:cubicBezTo>
                    <a:pt x="7861" y="12569"/>
                    <a:pt x="9433" y="11994"/>
                    <a:pt x="10708" y="10709"/>
                  </a:cubicBezTo>
                  <a:cubicBezTo>
                    <a:pt x="14677" y="6772"/>
                    <a:pt x="11875" y="1"/>
                    <a:pt x="6271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1"/>
            <p:cNvSpPr/>
            <p:nvPr/>
          </p:nvSpPr>
          <p:spPr>
            <a:xfrm>
              <a:off x="4347839" y="2406143"/>
              <a:ext cx="739047" cy="500498"/>
            </a:xfrm>
            <a:custGeom>
              <a:avLst/>
              <a:gdLst/>
              <a:ahLst/>
              <a:cxnLst/>
              <a:rect l="l" t="t" r="r" b="b"/>
              <a:pathLst>
                <a:path w="42165" h="28555" extrusionOk="0">
                  <a:moveTo>
                    <a:pt x="21082" y="1"/>
                  </a:moveTo>
                  <a:lnTo>
                    <a:pt x="1" y="28554"/>
                  </a:lnTo>
                  <a:lnTo>
                    <a:pt x="42164" y="28554"/>
                  </a:lnTo>
                  <a:lnTo>
                    <a:pt x="210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1"/>
            <p:cNvSpPr/>
            <p:nvPr/>
          </p:nvSpPr>
          <p:spPr>
            <a:xfrm>
              <a:off x="4057864" y="2582704"/>
              <a:ext cx="610413" cy="326257"/>
            </a:xfrm>
            <a:custGeom>
              <a:avLst/>
              <a:gdLst/>
              <a:ahLst/>
              <a:cxnLst/>
              <a:rect l="l" t="t" r="r" b="b"/>
              <a:pathLst>
                <a:path w="34826" h="18614" extrusionOk="0">
                  <a:moveTo>
                    <a:pt x="17413" y="0"/>
                  </a:moveTo>
                  <a:lnTo>
                    <a:pt x="1" y="18614"/>
                  </a:lnTo>
                  <a:lnTo>
                    <a:pt x="34825" y="18614"/>
                  </a:lnTo>
                  <a:lnTo>
                    <a:pt x="1741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1"/>
            <p:cNvSpPr/>
            <p:nvPr/>
          </p:nvSpPr>
          <p:spPr>
            <a:xfrm>
              <a:off x="3757373" y="2908924"/>
              <a:ext cx="1328953" cy="200567"/>
            </a:xfrm>
            <a:custGeom>
              <a:avLst/>
              <a:gdLst/>
              <a:ahLst/>
              <a:cxnLst/>
              <a:rect l="l" t="t" r="r" b="b"/>
              <a:pathLst>
                <a:path w="75821" h="11443" extrusionOk="0">
                  <a:moveTo>
                    <a:pt x="0" y="1"/>
                  </a:moveTo>
                  <a:lnTo>
                    <a:pt x="0" y="11442"/>
                  </a:lnTo>
                  <a:lnTo>
                    <a:pt x="75821" y="11442"/>
                  </a:lnTo>
                  <a:lnTo>
                    <a:pt x="7582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1"/>
            <p:cNvSpPr/>
            <p:nvPr/>
          </p:nvSpPr>
          <p:spPr>
            <a:xfrm>
              <a:off x="4085345" y="3467247"/>
              <a:ext cx="606311" cy="38613"/>
            </a:xfrm>
            <a:custGeom>
              <a:avLst/>
              <a:gdLst/>
              <a:ahLst/>
              <a:cxnLst/>
              <a:rect l="l" t="t" r="r" b="b"/>
              <a:pathLst>
                <a:path w="34592" h="2203" extrusionOk="0">
                  <a:moveTo>
                    <a:pt x="0" y="1"/>
                  </a:moveTo>
                  <a:lnTo>
                    <a:pt x="0" y="2203"/>
                  </a:lnTo>
                  <a:lnTo>
                    <a:pt x="34592" y="2203"/>
                  </a:lnTo>
                  <a:lnTo>
                    <a:pt x="3459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1"/>
            <p:cNvSpPr/>
            <p:nvPr/>
          </p:nvSpPr>
          <p:spPr>
            <a:xfrm>
              <a:off x="4085345" y="3531569"/>
              <a:ext cx="774120" cy="25730"/>
            </a:xfrm>
            <a:custGeom>
              <a:avLst/>
              <a:gdLst/>
              <a:ahLst/>
              <a:cxnLst/>
              <a:rect l="l" t="t" r="r" b="b"/>
              <a:pathLst>
                <a:path w="44166" h="1468" extrusionOk="0">
                  <a:moveTo>
                    <a:pt x="0" y="0"/>
                  </a:moveTo>
                  <a:lnTo>
                    <a:pt x="0" y="1468"/>
                  </a:lnTo>
                  <a:lnTo>
                    <a:pt x="44165" y="1468"/>
                  </a:lnTo>
                  <a:lnTo>
                    <a:pt x="4416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1"/>
            <p:cNvSpPr/>
            <p:nvPr/>
          </p:nvSpPr>
          <p:spPr>
            <a:xfrm>
              <a:off x="4085345" y="3581256"/>
              <a:ext cx="263701" cy="25748"/>
            </a:xfrm>
            <a:custGeom>
              <a:avLst/>
              <a:gdLst/>
              <a:ahLst/>
              <a:cxnLst/>
              <a:rect l="l" t="t" r="r" b="b"/>
              <a:pathLst>
                <a:path w="15045" h="1469" extrusionOk="0">
                  <a:moveTo>
                    <a:pt x="0" y="1"/>
                  </a:moveTo>
                  <a:lnTo>
                    <a:pt x="0" y="1468"/>
                  </a:lnTo>
                  <a:lnTo>
                    <a:pt x="15044" y="1468"/>
                  </a:lnTo>
                  <a:lnTo>
                    <a:pt x="1504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1"/>
            <p:cNvSpPr/>
            <p:nvPr/>
          </p:nvSpPr>
          <p:spPr>
            <a:xfrm>
              <a:off x="3757373" y="3672464"/>
              <a:ext cx="1328953" cy="227454"/>
            </a:xfrm>
            <a:custGeom>
              <a:avLst/>
              <a:gdLst/>
              <a:ahLst/>
              <a:cxnLst/>
              <a:rect l="l" t="t" r="r" b="b"/>
              <a:pathLst>
                <a:path w="75821" h="12977" extrusionOk="0">
                  <a:moveTo>
                    <a:pt x="0" y="0"/>
                  </a:moveTo>
                  <a:lnTo>
                    <a:pt x="0" y="12976"/>
                  </a:lnTo>
                  <a:lnTo>
                    <a:pt x="75821" y="12976"/>
                  </a:lnTo>
                  <a:lnTo>
                    <a:pt x="7582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1"/>
            <p:cNvSpPr/>
            <p:nvPr/>
          </p:nvSpPr>
          <p:spPr>
            <a:xfrm>
              <a:off x="3919300" y="3827100"/>
              <a:ext cx="207000" cy="72809"/>
            </a:xfrm>
            <a:custGeom>
              <a:avLst/>
              <a:gdLst/>
              <a:ahLst/>
              <a:cxnLst/>
              <a:rect l="l" t="t" r="r" b="b"/>
              <a:pathLst>
                <a:path w="11810" h="4154" extrusionOk="0">
                  <a:moveTo>
                    <a:pt x="5918" y="0"/>
                  </a:moveTo>
                  <a:cubicBezTo>
                    <a:pt x="3462" y="0"/>
                    <a:pt x="1002" y="1385"/>
                    <a:pt x="1" y="4153"/>
                  </a:cubicBezTo>
                  <a:lnTo>
                    <a:pt x="11809" y="4153"/>
                  </a:lnTo>
                  <a:cubicBezTo>
                    <a:pt x="10825" y="1385"/>
                    <a:pt x="8374" y="0"/>
                    <a:pt x="5918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1"/>
            <p:cNvSpPr/>
            <p:nvPr/>
          </p:nvSpPr>
          <p:spPr>
            <a:xfrm>
              <a:off x="4092952" y="3201826"/>
              <a:ext cx="624435" cy="25748"/>
            </a:xfrm>
            <a:custGeom>
              <a:avLst/>
              <a:gdLst/>
              <a:ahLst/>
              <a:cxnLst/>
              <a:rect l="l" t="t" r="r" b="b"/>
              <a:pathLst>
                <a:path w="35626" h="1469" extrusionOk="0">
                  <a:moveTo>
                    <a:pt x="0" y="1"/>
                  </a:moveTo>
                  <a:lnTo>
                    <a:pt x="0" y="1468"/>
                  </a:lnTo>
                  <a:lnTo>
                    <a:pt x="35625" y="1468"/>
                  </a:lnTo>
                  <a:lnTo>
                    <a:pt x="3562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3757373" y="3350906"/>
              <a:ext cx="1329549" cy="5872"/>
            </a:xfrm>
            <a:custGeom>
              <a:avLst/>
              <a:gdLst/>
              <a:ahLst/>
              <a:cxnLst/>
              <a:rect l="l" t="t" r="r" b="b"/>
              <a:pathLst>
                <a:path w="75855" h="335" extrusionOk="0">
                  <a:moveTo>
                    <a:pt x="37927" y="1"/>
                  </a:moveTo>
                  <a:lnTo>
                    <a:pt x="18947" y="68"/>
                  </a:lnTo>
                  <a:lnTo>
                    <a:pt x="9473" y="101"/>
                  </a:lnTo>
                  <a:lnTo>
                    <a:pt x="0" y="168"/>
                  </a:lnTo>
                  <a:lnTo>
                    <a:pt x="9473" y="234"/>
                  </a:lnTo>
                  <a:lnTo>
                    <a:pt x="18947" y="268"/>
                  </a:lnTo>
                  <a:lnTo>
                    <a:pt x="37927" y="334"/>
                  </a:lnTo>
                  <a:lnTo>
                    <a:pt x="56874" y="268"/>
                  </a:lnTo>
                  <a:lnTo>
                    <a:pt x="66347" y="234"/>
                  </a:lnTo>
                  <a:lnTo>
                    <a:pt x="75854" y="168"/>
                  </a:lnTo>
                  <a:lnTo>
                    <a:pt x="66347" y="101"/>
                  </a:lnTo>
                  <a:lnTo>
                    <a:pt x="56874" y="68"/>
                  </a:lnTo>
                  <a:lnTo>
                    <a:pt x="3792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4533760" y="2230755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1"/>
          <p:cNvGrpSpPr/>
          <p:nvPr/>
        </p:nvGrpSpPr>
        <p:grpSpPr>
          <a:xfrm>
            <a:off x="2889299" y="3020808"/>
            <a:ext cx="582300" cy="590100"/>
            <a:chOff x="3004861" y="2883120"/>
            <a:chExt cx="582300" cy="590100"/>
          </a:xfrm>
        </p:grpSpPr>
        <p:sp>
          <p:nvSpPr>
            <p:cNvPr id="1106" name="Google Shape;1106;p31"/>
            <p:cNvSpPr/>
            <p:nvPr/>
          </p:nvSpPr>
          <p:spPr>
            <a:xfrm rot="-921256">
              <a:off x="3060350" y="2936904"/>
              <a:ext cx="471323" cy="482532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1"/>
            <p:cNvSpPr/>
            <p:nvPr/>
          </p:nvSpPr>
          <p:spPr>
            <a:xfrm>
              <a:off x="3173114" y="2988441"/>
              <a:ext cx="209909" cy="425655"/>
            </a:xfrm>
            <a:custGeom>
              <a:avLst/>
              <a:gdLst/>
              <a:ahLst/>
              <a:cxnLst/>
              <a:rect l="l" t="t" r="r" b="b"/>
              <a:pathLst>
                <a:path w="11976" h="24285" extrusionOk="0">
                  <a:moveTo>
                    <a:pt x="9474" y="0"/>
                  </a:moveTo>
                  <a:cubicBezTo>
                    <a:pt x="8006" y="367"/>
                    <a:pt x="6539" y="601"/>
                    <a:pt x="5171" y="1168"/>
                  </a:cubicBezTo>
                  <a:cubicBezTo>
                    <a:pt x="3036" y="2069"/>
                    <a:pt x="2069" y="4037"/>
                    <a:pt x="2469" y="6372"/>
                  </a:cubicBezTo>
                  <a:cubicBezTo>
                    <a:pt x="2636" y="7406"/>
                    <a:pt x="2970" y="8440"/>
                    <a:pt x="3203" y="9474"/>
                  </a:cubicBezTo>
                  <a:cubicBezTo>
                    <a:pt x="3270" y="9707"/>
                    <a:pt x="3303" y="9941"/>
                    <a:pt x="3370" y="10241"/>
                  </a:cubicBezTo>
                  <a:lnTo>
                    <a:pt x="1" y="11142"/>
                  </a:lnTo>
                  <a:cubicBezTo>
                    <a:pt x="368" y="12476"/>
                    <a:pt x="701" y="13744"/>
                    <a:pt x="1068" y="15078"/>
                  </a:cubicBezTo>
                  <a:lnTo>
                    <a:pt x="4504" y="14177"/>
                  </a:lnTo>
                  <a:cubicBezTo>
                    <a:pt x="5405" y="17580"/>
                    <a:pt x="6305" y="20915"/>
                    <a:pt x="7173" y="24284"/>
                  </a:cubicBezTo>
                  <a:lnTo>
                    <a:pt x="11342" y="23150"/>
                  </a:lnTo>
                  <a:cubicBezTo>
                    <a:pt x="10442" y="19781"/>
                    <a:pt x="9541" y="16445"/>
                    <a:pt x="8640" y="13043"/>
                  </a:cubicBezTo>
                  <a:cubicBezTo>
                    <a:pt x="9674" y="12776"/>
                    <a:pt x="10642" y="12543"/>
                    <a:pt x="11576" y="12276"/>
                  </a:cubicBezTo>
                  <a:cubicBezTo>
                    <a:pt x="11742" y="12209"/>
                    <a:pt x="11976" y="11976"/>
                    <a:pt x="11976" y="11842"/>
                  </a:cubicBezTo>
                  <a:cubicBezTo>
                    <a:pt x="11843" y="10608"/>
                    <a:pt x="11676" y="9374"/>
                    <a:pt x="11509" y="8039"/>
                  </a:cubicBezTo>
                  <a:lnTo>
                    <a:pt x="7606" y="9107"/>
                  </a:lnTo>
                  <a:cubicBezTo>
                    <a:pt x="7273" y="8006"/>
                    <a:pt x="6972" y="7005"/>
                    <a:pt x="6772" y="5971"/>
                  </a:cubicBezTo>
                  <a:cubicBezTo>
                    <a:pt x="6605" y="5371"/>
                    <a:pt x="6906" y="4704"/>
                    <a:pt x="7506" y="4437"/>
                  </a:cubicBezTo>
                  <a:cubicBezTo>
                    <a:pt x="7940" y="4237"/>
                    <a:pt x="8407" y="4103"/>
                    <a:pt x="8874" y="3970"/>
                  </a:cubicBezTo>
                  <a:cubicBezTo>
                    <a:pt x="9374" y="3836"/>
                    <a:pt x="9908" y="3703"/>
                    <a:pt x="10442" y="3570"/>
                  </a:cubicBezTo>
                  <a:cubicBezTo>
                    <a:pt x="10108" y="2335"/>
                    <a:pt x="9808" y="1201"/>
                    <a:pt x="9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8" name="Google Shape;1108;p31"/>
          <p:cNvSpPr/>
          <p:nvPr/>
        </p:nvSpPr>
        <p:spPr>
          <a:xfrm>
            <a:off x="2665416" y="2698473"/>
            <a:ext cx="293824" cy="370067"/>
          </a:xfrm>
          <a:custGeom>
            <a:avLst/>
            <a:gdLst/>
            <a:ahLst/>
            <a:cxnLst/>
            <a:rect l="l" t="t" r="r" b="b"/>
            <a:pathLst>
              <a:path w="13970" h="17595" extrusionOk="0">
                <a:moveTo>
                  <a:pt x="7134" y="2997"/>
                </a:moveTo>
                <a:cubicBezTo>
                  <a:pt x="7319" y="2997"/>
                  <a:pt x="7506" y="3016"/>
                  <a:pt x="7693" y="3055"/>
                </a:cubicBezTo>
                <a:cubicBezTo>
                  <a:pt x="9405" y="3329"/>
                  <a:pt x="10272" y="4767"/>
                  <a:pt x="9975" y="6479"/>
                </a:cubicBezTo>
                <a:cubicBezTo>
                  <a:pt x="9480" y="7707"/>
                  <a:pt x="8349" y="8523"/>
                  <a:pt x="7118" y="8523"/>
                </a:cubicBezTo>
                <a:cubicBezTo>
                  <a:pt x="6931" y="8523"/>
                  <a:pt x="6741" y="8504"/>
                  <a:pt x="6551" y="8465"/>
                </a:cubicBezTo>
                <a:cubicBezTo>
                  <a:pt x="5136" y="8191"/>
                  <a:pt x="3995" y="6479"/>
                  <a:pt x="4566" y="5041"/>
                </a:cubicBezTo>
                <a:cubicBezTo>
                  <a:pt x="4803" y="3813"/>
                  <a:pt x="5918" y="2997"/>
                  <a:pt x="7134" y="2997"/>
                </a:cubicBezTo>
                <a:close/>
                <a:moveTo>
                  <a:pt x="6958" y="1"/>
                </a:moveTo>
                <a:cubicBezTo>
                  <a:pt x="4131" y="1"/>
                  <a:pt x="1623" y="1881"/>
                  <a:pt x="1142" y="4767"/>
                </a:cubicBezTo>
                <a:cubicBezTo>
                  <a:pt x="1" y="9035"/>
                  <a:pt x="3698" y="16750"/>
                  <a:pt x="3698" y="17321"/>
                </a:cubicBezTo>
                <a:cubicBezTo>
                  <a:pt x="3995" y="17595"/>
                  <a:pt x="4269" y="17595"/>
                  <a:pt x="4840" y="17595"/>
                </a:cubicBezTo>
                <a:cubicBezTo>
                  <a:pt x="5136" y="17321"/>
                  <a:pt x="11984" y="11889"/>
                  <a:pt x="13125" y="7620"/>
                </a:cubicBezTo>
                <a:cubicBezTo>
                  <a:pt x="13970" y="4197"/>
                  <a:pt x="11984" y="1047"/>
                  <a:pt x="8560" y="202"/>
                </a:cubicBezTo>
                <a:cubicBezTo>
                  <a:pt x="8022" y="66"/>
                  <a:pt x="7485" y="1"/>
                  <a:pt x="69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9" name="Google Shape;1109;p31"/>
          <p:cNvGrpSpPr/>
          <p:nvPr/>
        </p:nvGrpSpPr>
        <p:grpSpPr>
          <a:xfrm>
            <a:off x="7225146" y="2406021"/>
            <a:ext cx="1119044" cy="1014077"/>
            <a:chOff x="3074788" y="1838409"/>
            <a:chExt cx="467949" cy="424604"/>
          </a:xfrm>
        </p:grpSpPr>
        <p:sp>
          <p:nvSpPr>
            <p:cNvPr id="1110" name="Google Shape;1110;p31"/>
            <p:cNvSpPr/>
            <p:nvPr/>
          </p:nvSpPr>
          <p:spPr>
            <a:xfrm>
              <a:off x="3074788" y="1838409"/>
              <a:ext cx="467949" cy="424604"/>
            </a:xfrm>
            <a:custGeom>
              <a:avLst/>
              <a:gdLst/>
              <a:ahLst/>
              <a:cxnLst/>
              <a:rect l="l" t="t" r="r" b="b"/>
              <a:pathLst>
                <a:path w="26698" h="24225" extrusionOk="0">
                  <a:moveTo>
                    <a:pt x="14395" y="0"/>
                  </a:moveTo>
                  <a:cubicBezTo>
                    <a:pt x="6510" y="0"/>
                    <a:pt x="1" y="8006"/>
                    <a:pt x="3114" y="16352"/>
                  </a:cubicBezTo>
                  <a:cubicBezTo>
                    <a:pt x="4928" y="21225"/>
                    <a:pt x="9522" y="24225"/>
                    <a:pt x="14422" y="24225"/>
                  </a:cubicBezTo>
                  <a:cubicBezTo>
                    <a:pt x="15828" y="24225"/>
                    <a:pt x="17260" y="23978"/>
                    <a:pt x="18658" y="23457"/>
                  </a:cubicBezTo>
                  <a:cubicBezTo>
                    <a:pt x="23228" y="21756"/>
                    <a:pt x="26330" y="17453"/>
                    <a:pt x="26530" y="12583"/>
                  </a:cubicBezTo>
                  <a:cubicBezTo>
                    <a:pt x="26697" y="7679"/>
                    <a:pt x="23929" y="3176"/>
                    <a:pt x="19492" y="1141"/>
                  </a:cubicBezTo>
                  <a:cubicBezTo>
                    <a:pt x="17784" y="357"/>
                    <a:pt x="16059" y="0"/>
                    <a:pt x="143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1"/>
            <p:cNvSpPr/>
            <p:nvPr/>
          </p:nvSpPr>
          <p:spPr>
            <a:xfrm>
              <a:off x="3196144" y="1942677"/>
              <a:ext cx="265642" cy="216057"/>
            </a:xfrm>
            <a:custGeom>
              <a:avLst/>
              <a:gdLst/>
              <a:ahLst/>
              <a:cxnLst/>
              <a:rect l="l" t="t" r="r" b="b"/>
              <a:pathLst>
                <a:path w="12145" h="9878" extrusionOk="0">
                  <a:moveTo>
                    <a:pt x="3171" y="0"/>
                  </a:moveTo>
                  <a:cubicBezTo>
                    <a:pt x="2432" y="0"/>
                    <a:pt x="1690" y="280"/>
                    <a:pt x="1119" y="839"/>
                  </a:cubicBezTo>
                  <a:cubicBezTo>
                    <a:pt x="1" y="1958"/>
                    <a:pt x="1" y="3784"/>
                    <a:pt x="1119" y="4925"/>
                  </a:cubicBezTo>
                  <a:lnTo>
                    <a:pt x="1987" y="5792"/>
                  </a:lnTo>
                  <a:lnTo>
                    <a:pt x="6073" y="9878"/>
                  </a:lnTo>
                  <a:lnTo>
                    <a:pt x="10158" y="5792"/>
                  </a:lnTo>
                  <a:lnTo>
                    <a:pt x="11026" y="4925"/>
                  </a:lnTo>
                  <a:cubicBezTo>
                    <a:pt x="12144" y="3784"/>
                    <a:pt x="12144" y="1958"/>
                    <a:pt x="11026" y="839"/>
                  </a:cubicBezTo>
                  <a:cubicBezTo>
                    <a:pt x="10466" y="280"/>
                    <a:pt x="9730" y="0"/>
                    <a:pt x="8991" y="0"/>
                  </a:cubicBezTo>
                  <a:cubicBezTo>
                    <a:pt x="8252" y="0"/>
                    <a:pt x="7511" y="280"/>
                    <a:pt x="6940" y="839"/>
                  </a:cubicBezTo>
                  <a:lnTo>
                    <a:pt x="6073" y="1707"/>
                  </a:lnTo>
                  <a:lnTo>
                    <a:pt x="5205" y="839"/>
                  </a:lnTo>
                  <a:cubicBezTo>
                    <a:pt x="4646" y="280"/>
                    <a:pt x="3910" y="0"/>
                    <a:pt x="31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12" name="Google Shape;1112;p31"/>
          <p:cNvCxnSpPr/>
          <p:nvPr/>
        </p:nvCxnSpPr>
        <p:spPr>
          <a:xfrm>
            <a:off x="2140472" y="3911900"/>
            <a:ext cx="879300" cy="18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113" name="Google Shape;1113;p31"/>
          <p:cNvGrpSpPr/>
          <p:nvPr/>
        </p:nvGrpSpPr>
        <p:grpSpPr>
          <a:xfrm>
            <a:off x="2452486" y="3992788"/>
            <a:ext cx="255300" cy="234000"/>
            <a:chOff x="2940861" y="3528250"/>
            <a:chExt cx="255300" cy="234000"/>
          </a:xfrm>
        </p:grpSpPr>
        <p:sp>
          <p:nvSpPr>
            <p:cNvPr id="1114" name="Google Shape;1114;p31"/>
            <p:cNvSpPr/>
            <p:nvPr/>
          </p:nvSpPr>
          <p:spPr>
            <a:xfrm>
              <a:off x="2966950" y="3543700"/>
              <a:ext cx="203100" cy="203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5" name="Google Shape;1115;p31"/>
            <p:cNvSpPr txBox="1"/>
            <p:nvPr/>
          </p:nvSpPr>
          <p:spPr>
            <a:xfrm>
              <a:off x="2940861" y="3528250"/>
              <a:ext cx="255300" cy="23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0086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Folder Structure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66D9D2-4930-AE82-21C5-E7550AAB6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7" y="227299"/>
            <a:ext cx="4130040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40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Folder Structure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7E68C-0AEA-F5CA-AAFE-FB7128618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7506"/>
            <a:ext cx="5756063" cy="390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15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Signup/Login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F4232E-137E-666B-F386-1EBDC6486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96" y="2290831"/>
            <a:ext cx="5494069" cy="2742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9539D5-6AFD-A0D5-BF83-9D14F9773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087" y="1379259"/>
            <a:ext cx="4930390" cy="244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Redux store for state management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1F31E-84F7-7B23-428A-E4D07B5B7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49" y="737366"/>
            <a:ext cx="7144215" cy="42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8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Redux store for state management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45785-665E-8A7F-F686-3BFA9A6DA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1608"/>
            <a:ext cx="6965795" cy="44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80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Redux store for state management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7C5D4-15A6-4778-5F59-40289B78F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81" y="840382"/>
            <a:ext cx="8162693" cy="413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17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2386702" y="-50367"/>
            <a:ext cx="7827815" cy="430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Redux store for state management</a:t>
            </a:r>
            <a:b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</a:b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-usage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B3F89A-63D2-D682-ACB4-4FC73728A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1" y="1039465"/>
            <a:ext cx="6190830" cy="2078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1717FF-E0FA-130D-5436-FA4425205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681" y="3224171"/>
            <a:ext cx="4784202" cy="161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878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Home Page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96216-236F-517D-286D-C7411C32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06" y="811707"/>
            <a:ext cx="8157653" cy="400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424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Home Page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164C41-743B-EC6F-1C3E-A1DFCEE99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42" y="737366"/>
            <a:ext cx="8443537" cy="385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68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Friends Page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5D1EE-C801-E607-3F95-5BCBC5339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13" y="737366"/>
            <a:ext cx="8328627" cy="414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3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34"/>
          <p:cNvSpPr/>
          <p:nvPr/>
        </p:nvSpPr>
        <p:spPr>
          <a:xfrm>
            <a:off x="2802325" y="4616600"/>
            <a:ext cx="1669800" cy="12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292" name="Google Shape;1292;p34"/>
          <p:cNvSpPr/>
          <p:nvPr/>
        </p:nvSpPr>
        <p:spPr>
          <a:xfrm>
            <a:off x="4632863" y="4616600"/>
            <a:ext cx="1669800" cy="12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293" name="Google Shape;1293;p34"/>
          <p:cNvSpPr/>
          <p:nvPr/>
        </p:nvSpPr>
        <p:spPr>
          <a:xfrm>
            <a:off x="1010700" y="4616600"/>
            <a:ext cx="1669800" cy="12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294" name="Google Shape;1294;p3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Neuromarketing Applications</a:t>
            </a:r>
            <a:endParaRPr dirty="0"/>
          </a:p>
        </p:txBody>
      </p:sp>
      <p:sp>
        <p:nvSpPr>
          <p:cNvPr id="1295" name="Google Shape;1295;p34"/>
          <p:cNvSpPr/>
          <p:nvPr/>
        </p:nvSpPr>
        <p:spPr>
          <a:xfrm>
            <a:off x="971825" y="3656675"/>
            <a:ext cx="1708800" cy="673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Creating more effective and engaging advertisements.</a:t>
            </a:r>
          </a:p>
        </p:txBody>
      </p:sp>
      <p:sp>
        <p:nvSpPr>
          <p:cNvPr id="1296" name="Google Shape;1296;p34"/>
          <p:cNvSpPr/>
          <p:nvPr/>
        </p:nvSpPr>
        <p:spPr>
          <a:xfrm>
            <a:off x="2802350" y="3656675"/>
            <a:ext cx="1708800" cy="673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Developing products that better meet consumer needs and preferences.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7" name="Google Shape;1297;p34"/>
          <p:cNvSpPr/>
          <p:nvPr/>
        </p:nvSpPr>
        <p:spPr>
          <a:xfrm>
            <a:off x="4632875" y="3656675"/>
            <a:ext cx="1708800" cy="673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Building stronger emotional connections with brands.</a:t>
            </a:r>
            <a:endParaRPr sz="1000"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98" name="Google Shape;1298;p34"/>
          <p:cNvSpPr/>
          <p:nvPr/>
        </p:nvSpPr>
        <p:spPr>
          <a:xfrm>
            <a:off x="6463400" y="3656675"/>
            <a:ext cx="1708800" cy="673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Enhancing the overall shopping experience to increase satisfaction and loyalty.</a:t>
            </a:r>
          </a:p>
        </p:txBody>
      </p:sp>
      <p:grpSp>
        <p:nvGrpSpPr>
          <p:cNvPr id="1299" name="Google Shape;1299;p34"/>
          <p:cNvGrpSpPr/>
          <p:nvPr/>
        </p:nvGrpSpPr>
        <p:grpSpPr>
          <a:xfrm>
            <a:off x="1080815" y="1290430"/>
            <a:ext cx="1490779" cy="1490779"/>
            <a:chOff x="1080815" y="1290430"/>
            <a:chExt cx="1490779" cy="1490779"/>
          </a:xfrm>
        </p:grpSpPr>
        <p:grpSp>
          <p:nvGrpSpPr>
            <p:cNvPr id="1300" name="Google Shape;1300;p34"/>
            <p:cNvGrpSpPr/>
            <p:nvPr/>
          </p:nvGrpSpPr>
          <p:grpSpPr>
            <a:xfrm rot="2700000">
              <a:off x="1297937" y="1509947"/>
              <a:ext cx="1056534" cy="1051745"/>
              <a:chOff x="1046648" y="1711862"/>
              <a:chExt cx="480686" cy="478476"/>
            </a:xfrm>
          </p:grpSpPr>
          <p:sp>
            <p:nvSpPr>
              <p:cNvPr id="1301" name="Google Shape;1301;p34"/>
              <p:cNvSpPr/>
              <p:nvPr/>
            </p:nvSpPr>
            <p:spPr>
              <a:xfrm>
                <a:off x="1046648" y="1711862"/>
                <a:ext cx="467407" cy="467407"/>
              </a:xfrm>
              <a:custGeom>
                <a:avLst/>
                <a:gdLst/>
                <a:ahLst/>
                <a:cxnLst/>
                <a:rect l="l" t="t" r="r" b="b"/>
                <a:pathLst>
                  <a:path w="26467" h="26467" extrusionOk="0">
                    <a:moveTo>
                      <a:pt x="13233" y="0"/>
                    </a:moveTo>
                    <a:cubicBezTo>
                      <a:pt x="5915" y="0"/>
                      <a:pt x="0" y="5940"/>
                      <a:pt x="0" y="13233"/>
                    </a:cubicBezTo>
                    <a:cubicBezTo>
                      <a:pt x="0" y="20552"/>
                      <a:pt x="5915" y="26467"/>
                      <a:pt x="13233" y="26467"/>
                    </a:cubicBezTo>
                    <a:cubicBezTo>
                      <a:pt x="20527" y="26467"/>
                      <a:pt x="26467" y="20552"/>
                      <a:pt x="26467" y="13233"/>
                    </a:cubicBezTo>
                    <a:cubicBezTo>
                      <a:pt x="26467" y="5940"/>
                      <a:pt x="20527" y="0"/>
                      <a:pt x="132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4"/>
              <p:cNvSpPr/>
              <p:nvPr/>
            </p:nvSpPr>
            <p:spPr>
              <a:xfrm>
                <a:off x="1344518" y="2030092"/>
                <a:ext cx="182816" cy="160247"/>
              </a:xfrm>
              <a:custGeom>
                <a:avLst/>
                <a:gdLst/>
                <a:ahLst/>
                <a:cxnLst/>
                <a:rect l="l" t="t" r="r" b="b"/>
                <a:pathLst>
                  <a:path w="10352" h="9074" extrusionOk="0">
                    <a:moveTo>
                      <a:pt x="6467" y="0"/>
                    </a:moveTo>
                    <a:lnTo>
                      <a:pt x="1" y="4311"/>
                    </a:lnTo>
                    <a:lnTo>
                      <a:pt x="10352" y="9073"/>
                    </a:lnTo>
                    <a:lnTo>
                      <a:pt x="64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3" name="Google Shape;1303;p34"/>
            <p:cNvSpPr/>
            <p:nvPr/>
          </p:nvSpPr>
          <p:spPr>
            <a:xfrm>
              <a:off x="1425703" y="1635312"/>
              <a:ext cx="801000" cy="80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1</a:t>
              </a:r>
              <a:endParaRPr sz="24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304" name="Google Shape;1304;p34"/>
          <p:cNvGrpSpPr/>
          <p:nvPr/>
        </p:nvGrpSpPr>
        <p:grpSpPr>
          <a:xfrm>
            <a:off x="2891828" y="1290430"/>
            <a:ext cx="1490779" cy="1490779"/>
            <a:chOff x="2891828" y="1290430"/>
            <a:chExt cx="1490779" cy="1490779"/>
          </a:xfrm>
        </p:grpSpPr>
        <p:grpSp>
          <p:nvGrpSpPr>
            <p:cNvPr id="1305" name="Google Shape;1305;p34"/>
            <p:cNvGrpSpPr/>
            <p:nvPr/>
          </p:nvGrpSpPr>
          <p:grpSpPr>
            <a:xfrm rot="2700000">
              <a:off x="3108950" y="1509947"/>
              <a:ext cx="1056534" cy="1051745"/>
              <a:chOff x="1046648" y="1711862"/>
              <a:chExt cx="480686" cy="478476"/>
            </a:xfrm>
          </p:grpSpPr>
          <p:sp>
            <p:nvSpPr>
              <p:cNvPr id="1306" name="Google Shape;1306;p34"/>
              <p:cNvSpPr/>
              <p:nvPr/>
            </p:nvSpPr>
            <p:spPr>
              <a:xfrm>
                <a:off x="1046648" y="1711862"/>
                <a:ext cx="467407" cy="467407"/>
              </a:xfrm>
              <a:custGeom>
                <a:avLst/>
                <a:gdLst/>
                <a:ahLst/>
                <a:cxnLst/>
                <a:rect l="l" t="t" r="r" b="b"/>
                <a:pathLst>
                  <a:path w="26467" h="26467" extrusionOk="0">
                    <a:moveTo>
                      <a:pt x="13233" y="0"/>
                    </a:moveTo>
                    <a:cubicBezTo>
                      <a:pt x="5915" y="0"/>
                      <a:pt x="0" y="5940"/>
                      <a:pt x="0" y="13233"/>
                    </a:cubicBezTo>
                    <a:cubicBezTo>
                      <a:pt x="0" y="20552"/>
                      <a:pt x="5915" y="26467"/>
                      <a:pt x="13233" y="26467"/>
                    </a:cubicBezTo>
                    <a:cubicBezTo>
                      <a:pt x="20527" y="26467"/>
                      <a:pt x="26467" y="20552"/>
                      <a:pt x="26467" y="13233"/>
                    </a:cubicBezTo>
                    <a:cubicBezTo>
                      <a:pt x="26467" y="5940"/>
                      <a:pt x="20527" y="0"/>
                      <a:pt x="132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4"/>
              <p:cNvSpPr/>
              <p:nvPr/>
            </p:nvSpPr>
            <p:spPr>
              <a:xfrm>
                <a:off x="1344518" y="2030092"/>
                <a:ext cx="182816" cy="160247"/>
              </a:xfrm>
              <a:custGeom>
                <a:avLst/>
                <a:gdLst/>
                <a:ahLst/>
                <a:cxnLst/>
                <a:rect l="l" t="t" r="r" b="b"/>
                <a:pathLst>
                  <a:path w="10352" h="9074" extrusionOk="0">
                    <a:moveTo>
                      <a:pt x="6467" y="0"/>
                    </a:moveTo>
                    <a:lnTo>
                      <a:pt x="1" y="4311"/>
                    </a:lnTo>
                    <a:lnTo>
                      <a:pt x="10352" y="9073"/>
                    </a:lnTo>
                    <a:lnTo>
                      <a:pt x="64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8" name="Google Shape;1308;p34"/>
            <p:cNvSpPr/>
            <p:nvPr/>
          </p:nvSpPr>
          <p:spPr>
            <a:xfrm>
              <a:off x="3236716" y="1627850"/>
              <a:ext cx="801000" cy="80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</a:t>
              </a:r>
              <a:endParaRPr sz="24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309" name="Google Shape;1309;p34"/>
          <p:cNvGrpSpPr/>
          <p:nvPr/>
        </p:nvGrpSpPr>
        <p:grpSpPr>
          <a:xfrm>
            <a:off x="4741892" y="1290430"/>
            <a:ext cx="1490779" cy="1490779"/>
            <a:chOff x="4741892" y="1290430"/>
            <a:chExt cx="1490779" cy="1490779"/>
          </a:xfrm>
        </p:grpSpPr>
        <p:grpSp>
          <p:nvGrpSpPr>
            <p:cNvPr id="1310" name="Google Shape;1310;p34"/>
            <p:cNvGrpSpPr/>
            <p:nvPr/>
          </p:nvGrpSpPr>
          <p:grpSpPr>
            <a:xfrm rot="2700000">
              <a:off x="4959014" y="1509947"/>
              <a:ext cx="1056534" cy="1051745"/>
              <a:chOff x="1046648" y="1711862"/>
              <a:chExt cx="480686" cy="478476"/>
            </a:xfrm>
          </p:grpSpPr>
          <p:sp>
            <p:nvSpPr>
              <p:cNvPr id="1311" name="Google Shape;1311;p34"/>
              <p:cNvSpPr/>
              <p:nvPr/>
            </p:nvSpPr>
            <p:spPr>
              <a:xfrm>
                <a:off x="1046648" y="1711862"/>
                <a:ext cx="467407" cy="467407"/>
              </a:xfrm>
              <a:custGeom>
                <a:avLst/>
                <a:gdLst/>
                <a:ahLst/>
                <a:cxnLst/>
                <a:rect l="l" t="t" r="r" b="b"/>
                <a:pathLst>
                  <a:path w="26467" h="26467" extrusionOk="0">
                    <a:moveTo>
                      <a:pt x="13233" y="0"/>
                    </a:moveTo>
                    <a:cubicBezTo>
                      <a:pt x="5915" y="0"/>
                      <a:pt x="0" y="5940"/>
                      <a:pt x="0" y="13233"/>
                    </a:cubicBezTo>
                    <a:cubicBezTo>
                      <a:pt x="0" y="20552"/>
                      <a:pt x="5915" y="26467"/>
                      <a:pt x="13233" y="26467"/>
                    </a:cubicBezTo>
                    <a:cubicBezTo>
                      <a:pt x="20527" y="26467"/>
                      <a:pt x="26467" y="20552"/>
                      <a:pt x="26467" y="13233"/>
                    </a:cubicBezTo>
                    <a:cubicBezTo>
                      <a:pt x="26467" y="5940"/>
                      <a:pt x="20527" y="0"/>
                      <a:pt x="132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4"/>
              <p:cNvSpPr/>
              <p:nvPr/>
            </p:nvSpPr>
            <p:spPr>
              <a:xfrm>
                <a:off x="1344518" y="2030092"/>
                <a:ext cx="182816" cy="160247"/>
              </a:xfrm>
              <a:custGeom>
                <a:avLst/>
                <a:gdLst/>
                <a:ahLst/>
                <a:cxnLst/>
                <a:rect l="l" t="t" r="r" b="b"/>
                <a:pathLst>
                  <a:path w="10352" h="9074" extrusionOk="0">
                    <a:moveTo>
                      <a:pt x="6467" y="0"/>
                    </a:moveTo>
                    <a:lnTo>
                      <a:pt x="1" y="4311"/>
                    </a:lnTo>
                    <a:lnTo>
                      <a:pt x="10352" y="9073"/>
                    </a:lnTo>
                    <a:lnTo>
                      <a:pt x="64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3" name="Google Shape;1313;p34"/>
            <p:cNvSpPr/>
            <p:nvPr/>
          </p:nvSpPr>
          <p:spPr>
            <a:xfrm>
              <a:off x="5086775" y="1627850"/>
              <a:ext cx="801000" cy="80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</a:t>
              </a:r>
              <a:endParaRPr sz="24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314" name="Google Shape;1314;p34"/>
          <p:cNvGrpSpPr/>
          <p:nvPr/>
        </p:nvGrpSpPr>
        <p:grpSpPr>
          <a:xfrm>
            <a:off x="6572388" y="1290430"/>
            <a:ext cx="1490779" cy="1490779"/>
            <a:chOff x="6572388" y="1290430"/>
            <a:chExt cx="1490779" cy="1490779"/>
          </a:xfrm>
        </p:grpSpPr>
        <p:grpSp>
          <p:nvGrpSpPr>
            <p:cNvPr id="1315" name="Google Shape;1315;p34"/>
            <p:cNvGrpSpPr/>
            <p:nvPr/>
          </p:nvGrpSpPr>
          <p:grpSpPr>
            <a:xfrm rot="2700000">
              <a:off x="6789510" y="1509947"/>
              <a:ext cx="1056534" cy="1051745"/>
              <a:chOff x="1046648" y="1711862"/>
              <a:chExt cx="480686" cy="478476"/>
            </a:xfrm>
          </p:grpSpPr>
          <p:sp>
            <p:nvSpPr>
              <p:cNvPr id="1316" name="Google Shape;1316;p34"/>
              <p:cNvSpPr/>
              <p:nvPr/>
            </p:nvSpPr>
            <p:spPr>
              <a:xfrm>
                <a:off x="1046648" y="1711862"/>
                <a:ext cx="467407" cy="467407"/>
              </a:xfrm>
              <a:custGeom>
                <a:avLst/>
                <a:gdLst/>
                <a:ahLst/>
                <a:cxnLst/>
                <a:rect l="l" t="t" r="r" b="b"/>
                <a:pathLst>
                  <a:path w="26467" h="26467" extrusionOk="0">
                    <a:moveTo>
                      <a:pt x="13233" y="0"/>
                    </a:moveTo>
                    <a:cubicBezTo>
                      <a:pt x="5915" y="0"/>
                      <a:pt x="0" y="5940"/>
                      <a:pt x="0" y="13233"/>
                    </a:cubicBezTo>
                    <a:cubicBezTo>
                      <a:pt x="0" y="20552"/>
                      <a:pt x="5915" y="26467"/>
                      <a:pt x="13233" y="26467"/>
                    </a:cubicBezTo>
                    <a:cubicBezTo>
                      <a:pt x="20527" y="26467"/>
                      <a:pt x="26467" y="20552"/>
                      <a:pt x="26467" y="13233"/>
                    </a:cubicBezTo>
                    <a:cubicBezTo>
                      <a:pt x="26467" y="5940"/>
                      <a:pt x="20527" y="0"/>
                      <a:pt x="132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4"/>
              <p:cNvSpPr/>
              <p:nvPr/>
            </p:nvSpPr>
            <p:spPr>
              <a:xfrm>
                <a:off x="1344518" y="2030092"/>
                <a:ext cx="182816" cy="160247"/>
              </a:xfrm>
              <a:custGeom>
                <a:avLst/>
                <a:gdLst/>
                <a:ahLst/>
                <a:cxnLst/>
                <a:rect l="l" t="t" r="r" b="b"/>
                <a:pathLst>
                  <a:path w="10352" h="9074" extrusionOk="0">
                    <a:moveTo>
                      <a:pt x="6467" y="0"/>
                    </a:moveTo>
                    <a:lnTo>
                      <a:pt x="1" y="4311"/>
                    </a:lnTo>
                    <a:lnTo>
                      <a:pt x="10352" y="9073"/>
                    </a:lnTo>
                    <a:lnTo>
                      <a:pt x="64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8" name="Google Shape;1318;p34"/>
            <p:cNvSpPr/>
            <p:nvPr/>
          </p:nvSpPr>
          <p:spPr>
            <a:xfrm>
              <a:off x="6917291" y="1627850"/>
              <a:ext cx="801000" cy="80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4</a:t>
              </a:r>
              <a:endParaRPr sz="24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319" name="Google Shape;1319;p34"/>
          <p:cNvSpPr/>
          <p:nvPr/>
        </p:nvSpPr>
        <p:spPr>
          <a:xfrm>
            <a:off x="971800" y="2888150"/>
            <a:ext cx="1708800" cy="481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Advertising</a:t>
            </a:r>
            <a:endParaRPr sz="16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20" name="Google Shape;1320;p34"/>
          <p:cNvSpPr/>
          <p:nvPr/>
        </p:nvSpPr>
        <p:spPr>
          <a:xfrm>
            <a:off x="2802325" y="2888150"/>
            <a:ext cx="1708800" cy="481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Product Design </a:t>
            </a:r>
            <a:endParaRPr sz="16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21" name="Google Shape;1321;p34"/>
          <p:cNvSpPr/>
          <p:nvPr/>
        </p:nvSpPr>
        <p:spPr>
          <a:xfrm>
            <a:off x="4632850" y="2888150"/>
            <a:ext cx="1708800" cy="481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Branding</a:t>
            </a:r>
            <a:endParaRPr sz="16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22" name="Google Shape;1322;p34"/>
          <p:cNvSpPr/>
          <p:nvPr/>
        </p:nvSpPr>
        <p:spPr>
          <a:xfrm>
            <a:off x="6463375" y="2888150"/>
            <a:ext cx="1708800" cy="481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Customer Experience</a:t>
            </a:r>
            <a:endParaRPr sz="16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23" name="Google Shape;1323;p34"/>
          <p:cNvSpPr/>
          <p:nvPr/>
        </p:nvSpPr>
        <p:spPr>
          <a:xfrm>
            <a:off x="2802325" y="4616600"/>
            <a:ext cx="810000" cy="120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4"/>
          <p:cNvSpPr/>
          <p:nvPr/>
        </p:nvSpPr>
        <p:spPr>
          <a:xfrm>
            <a:off x="4632875" y="4616600"/>
            <a:ext cx="1156500" cy="120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4"/>
          <p:cNvSpPr/>
          <p:nvPr/>
        </p:nvSpPr>
        <p:spPr>
          <a:xfrm>
            <a:off x="6463400" y="4616600"/>
            <a:ext cx="1708800" cy="120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4"/>
          <p:cNvSpPr/>
          <p:nvPr/>
        </p:nvSpPr>
        <p:spPr>
          <a:xfrm>
            <a:off x="1010700" y="4616600"/>
            <a:ext cx="527400" cy="120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7" name="Google Shape;1327;p34"/>
          <p:cNvGrpSpPr/>
          <p:nvPr/>
        </p:nvGrpSpPr>
        <p:grpSpPr>
          <a:xfrm rot="-1835857">
            <a:off x="97073" y="1246492"/>
            <a:ext cx="2193189" cy="481860"/>
            <a:chOff x="3138800" y="1224331"/>
            <a:chExt cx="3049292" cy="669952"/>
          </a:xfrm>
        </p:grpSpPr>
        <p:sp>
          <p:nvSpPr>
            <p:cNvPr id="1328" name="Google Shape;1328;p34"/>
            <p:cNvSpPr/>
            <p:nvPr/>
          </p:nvSpPr>
          <p:spPr>
            <a:xfrm rot="1107435">
              <a:off x="5836470" y="1624235"/>
              <a:ext cx="305957" cy="234547"/>
            </a:xfrm>
            <a:custGeom>
              <a:avLst/>
              <a:gdLst/>
              <a:ahLst/>
              <a:cxnLst/>
              <a:rect l="l" t="t" r="r" b="b"/>
              <a:pathLst>
                <a:path w="13696" h="9244" extrusionOk="0">
                  <a:moveTo>
                    <a:pt x="3412" y="0"/>
                  </a:moveTo>
                  <a:cubicBezTo>
                    <a:pt x="3164" y="0"/>
                    <a:pt x="2933" y="199"/>
                    <a:pt x="3127" y="410"/>
                  </a:cubicBezTo>
                  <a:lnTo>
                    <a:pt x="4839" y="4108"/>
                  </a:lnTo>
                  <a:cubicBezTo>
                    <a:pt x="5136" y="4404"/>
                    <a:pt x="5136" y="4678"/>
                    <a:pt x="4839" y="4678"/>
                  </a:cubicBezTo>
                  <a:lnTo>
                    <a:pt x="274" y="6687"/>
                  </a:lnTo>
                  <a:cubicBezTo>
                    <a:pt x="0" y="6687"/>
                    <a:pt x="0" y="7258"/>
                    <a:pt x="571" y="7258"/>
                  </a:cubicBezTo>
                  <a:lnTo>
                    <a:pt x="13125" y="9243"/>
                  </a:lnTo>
                  <a:cubicBezTo>
                    <a:pt x="13695" y="9243"/>
                    <a:pt x="13695" y="8673"/>
                    <a:pt x="13399" y="8399"/>
                  </a:cubicBezTo>
                  <a:lnTo>
                    <a:pt x="3698" y="113"/>
                  </a:lnTo>
                  <a:cubicBezTo>
                    <a:pt x="3618" y="34"/>
                    <a:pt x="3514" y="0"/>
                    <a:pt x="341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3138800" y="1224331"/>
              <a:ext cx="2875325" cy="665825"/>
            </a:xfrm>
            <a:custGeom>
              <a:avLst/>
              <a:gdLst/>
              <a:ahLst/>
              <a:cxnLst/>
              <a:rect l="l" t="t" r="r" b="b"/>
              <a:pathLst>
                <a:path w="115013" h="26633" extrusionOk="0">
                  <a:moveTo>
                    <a:pt x="0" y="26633"/>
                  </a:moveTo>
                  <a:cubicBezTo>
                    <a:pt x="17901" y="17679"/>
                    <a:pt x="34377" y="-3064"/>
                    <a:pt x="54070" y="515"/>
                  </a:cubicBezTo>
                  <a:cubicBezTo>
                    <a:pt x="61209" y="1812"/>
                    <a:pt x="69696" y="9895"/>
                    <a:pt x="68274" y="17010"/>
                  </a:cubicBezTo>
                  <a:cubicBezTo>
                    <a:pt x="67456" y="21101"/>
                    <a:pt x="60550" y="23917"/>
                    <a:pt x="56819" y="22051"/>
                  </a:cubicBezTo>
                  <a:cubicBezTo>
                    <a:pt x="54135" y="20708"/>
                    <a:pt x="53800" y="16256"/>
                    <a:pt x="54528" y="13345"/>
                  </a:cubicBezTo>
                  <a:cubicBezTo>
                    <a:pt x="56367" y="5988"/>
                    <a:pt x="67397" y="723"/>
                    <a:pt x="74689" y="2806"/>
                  </a:cubicBezTo>
                  <a:cubicBezTo>
                    <a:pt x="80282" y="4403"/>
                    <a:pt x="84824" y="8519"/>
                    <a:pt x="89811" y="11512"/>
                  </a:cubicBezTo>
                  <a:cubicBezTo>
                    <a:pt x="97521" y="16139"/>
                    <a:pt x="106968" y="17116"/>
                    <a:pt x="115013" y="21134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1330" name="Google Shape;1330;p34"/>
          <p:cNvGrpSpPr/>
          <p:nvPr/>
        </p:nvGrpSpPr>
        <p:grpSpPr>
          <a:xfrm rot="-1135689">
            <a:off x="7715960" y="814041"/>
            <a:ext cx="810018" cy="1449956"/>
            <a:chOff x="7312021" y="1017729"/>
            <a:chExt cx="1020807" cy="1827274"/>
          </a:xfrm>
        </p:grpSpPr>
        <p:sp>
          <p:nvSpPr>
            <p:cNvPr id="1331" name="Google Shape;1331;p34"/>
            <p:cNvSpPr/>
            <p:nvPr/>
          </p:nvSpPr>
          <p:spPr>
            <a:xfrm>
              <a:off x="7312021" y="1017729"/>
              <a:ext cx="1020807" cy="1596093"/>
            </a:xfrm>
            <a:custGeom>
              <a:avLst/>
              <a:gdLst/>
              <a:ahLst/>
              <a:cxnLst/>
              <a:rect l="l" t="t" r="r" b="b"/>
              <a:pathLst>
                <a:path w="36819" h="63068" extrusionOk="0">
                  <a:moveTo>
                    <a:pt x="1" y="1"/>
                  </a:moveTo>
                  <a:lnTo>
                    <a:pt x="1" y="298"/>
                  </a:lnTo>
                  <a:lnTo>
                    <a:pt x="298" y="298"/>
                  </a:lnTo>
                  <a:lnTo>
                    <a:pt x="298" y="1"/>
                  </a:lnTo>
                  <a:close/>
                  <a:moveTo>
                    <a:pt x="2010" y="868"/>
                  </a:moveTo>
                  <a:lnTo>
                    <a:pt x="2010" y="1142"/>
                  </a:lnTo>
                  <a:lnTo>
                    <a:pt x="3722" y="2010"/>
                  </a:lnTo>
                  <a:lnTo>
                    <a:pt x="3722" y="1713"/>
                  </a:lnTo>
                  <a:lnTo>
                    <a:pt x="2010" y="868"/>
                  </a:lnTo>
                  <a:close/>
                  <a:moveTo>
                    <a:pt x="5433" y="2580"/>
                  </a:moveTo>
                  <a:lnTo>
                    <a:pt x="5137" y="2854"/>
                  </a:lnTo>
                  <a:cubicBezTo>
                    <a:pt x="5707" y="3425"/>
                    <a:pt x="6278" y="3722"/>
                    <a:pt x="6849" y="3995"/>
                  </a:cubicBezTo>
                  <a:lnTo>
                    <a:pt x="7145" y="3722"/>
                  </a:lnTo>
                  <a:cubicBezTo>
                    <a:pt x="6575" y="3425"/>
                    <a:pt x="6004" y="2854"/>
                    <a:pt x="5433" y="2580"/>
                  </a:cubicBezTo>
                  <a:close/>
                  <a:moveTo>
                    <a:pt x="8560" y="4863"/>
                  </a:moveTo>
                  <a:lnTo>
                    <a:pt x="8287" y="5137"/>
                  </a:lnTo>
                  <a:cubicBezTo>
                    <a:pt x="8857" y="5433"/>
                    <a:pt x="9428" y="5707"/>
                    <a:pt x="9998" y="6278"/>
                  </a:cubicBezTo>
                  <a:lnTo>
                    <a:pt x="10272" y="6004"/>
                  </a:lnTo>
                  <a:cubicBezTo>
                    <a:pt x="9702" y="5433"/>
                    <a:pt x="9131" y="5137"/>
                    <a:pt x="8560" y="4863"/>
                  </a:cubicBezTo>
                  <a:close/>
                  <a:moveTo>
                    <a:pt x="11710" y="7145"/>
                  </a:moveTo>
                  <a:lnTo>
                    <a:pt x="11414" y="7419"/>
                  </a:lnTo>
                  <a:cubicBezTo>
                    <a:pt x="11984" y="7716"/>
                    <a:pt x="12281" y="8287"/>
                    <a:pt x="12852" y="8560"/>
                  </a:cubicBezTo>
                  <a:lnTo>
                    <a:pt x="13126" y="8287"/>
                  </a:lnTo>
                  <a:cubicBezTo>
                    <a:pt x="12555" y="7990"/>
                    <a:pt x="11984" y="7419"/>
                    <a:pt x="11710" y="7145"/>
                  </a:cubicBezTo>
                  <a:close/>
                  <a:moveTo>
                    <a:pt x="14267" y="9702"/>
                  </a:moveTo>
                  <a:lnTo>
                    <a:pt x="13993" y="9998"/>
                  </a:lnTo>
                  <a:lnTo>
                    <a:pt x="15408" y="11414"/>
                  </a:lnTo>
                  <a:lnTo>
                    <a:pt x="15705" y="11140"/>
                  </a:lnTo>
                  <a:cubicBezTo>
                    <a:pt x="15134" y="10843"/>
                    <a:pt x="14837" y="10272"/>
                    <a:pt x="14267" y="9702"/>
                  </a:cubicBezTo>
                  <a:close/>
                  <a:moveTo>
                    <a:pt x="16846" y="12555"/>
                  </a:moveTo>
                  <a:lnTo>
                    <a:pt x="16549" y="12852"/>
                  </a:lnTo>
                  <a:cubicBezTo>
                    <a:pt x="16846" y="13422"/>
                    <a:pt x="17417" y="13993"/>
                    <a:pt x="17691" y="14564"/>
                  </a:cubicBezTo>
                  <a:lnTo>
                    <a:pt x="17987" y="14267"/>
                  </a:lnTo>
                  <a:cubicBezTo>
                    <a:pt x="17691" y="13696"/>
                    <a:pt x="17120" y="13126"/>
                    <a:pt x="16846" y="12555"/>
                  </a:cubicBezTo>
                  <a:close/>
                  <a:moveTo>
                    <a:pt x="18558" y="15979"/>
                  </a:moveTo>
                  <a:cubicBezTo>
                    <a:pt x="18832" y="16549"/>
                    <a:pt x="19129" y="16846"/>
                    <a:pt x="19402" y="17417"/>
                  </a:cubicBezTo>
                  <a:cubicBezTo>
                    <a:pt x="19402" y="17417"/>
                    <a:pt x="19402" y="17691"/>
                    <a:pt x="19699" y="17691"/>
                  </a:cubicBezTo>
                  <a:lnTo>
                    <a:pt x="19973" y="17417"/>
                  </a:lnTo>
                  <a:cubicBezTo>
                    <a:pt x="19973" y="17417"/>
                    <a:pt x="19699" y="17417"/>
                    <a:pt x="19699" y="17120"/>
                  </a:cubicBezTo>
                  <a:cubicBezTo>
                    <a:pt x="19402" y="16846"/>
                    <a:pt x="19129" y="16275"/>
                    <a:pt x="19129" y="15979"/>
                  </a:cubicBezTo>
                  <a:close/>
                  <a:moveTo>
                    <a:pt x="20270" y="19402"/>
                  </a:moveTo>
                  <a:lnTo>
                    <a:pt x="21114" y="21114"/>
                  </a:lnTo>
                  <a:lnTo>
                    <a:pt x="21411" y="21114"/>
                  </a:lnTo>
                  <a:cubicBezTo>
                    <a:pt x="21114" y="20544"/>
                    <a:pt x="21114" y="19973"/>
                    <a:pt x="20840" y="19402"/>
                  </a:cubicBezTo>
                  <a:close/>
                  <a:moveTo>
                    <a:pt x="15979" y="22552"/>
                  </a:moveTo>
                  <a:cubicBezTo>
                    <a:pt x="15408" y="22552"/>
                    <a:pt x="14564" y="22826"/>
                    <a:pt x="13993" y="22826"/>
                  </a:cubicBezTo>
                  <a:lnTo>
                    <a:pt x="13993" y="23123"/>
                  </a:lnTo>
                  <a:cubicBezTo>
                    <a:pt x="14564" y="23123"/>
                    <a:pt x="15408" y="23123"/>
                    <a:pt x="15979" y="22826"/>
                  </a:cubicBezTo>
                  <a:lnTo>
                    <a:pt x="15979" y="22552"/>
                  </a:lnTo>
                  <a:close/>
                  <a:moveTo>
                    <a:pt x="17987" y="22552"/>
                  </a:moveTo>
                  <a:lnTo>
                    <a:pt x="17691" y="23123"/>
                  </a:lnTo>
                  <a:cubicBezTo>
                    <a:pt x="18558" y="23123"/>
                    <a:pt x="19129" y="23123"/>
                    <a:pt x="19699" y="23397"/>
                  </a:cubicBezTo>
                  <a:lnTo>
                    <a:pt x="19699" y="23123"/>
                  </a:lnTo>
                  <a:cubicBezTo>
                    <a:pt x="19129" y="22826"/>
                    <a:pt x="18558" y="22826"/>
                    <a:pt x="17987" y="22552"/>
                  </a:cubicBezTo>
                  <a:close/>
                  <a:moveTo>
                    <a:pt x="12281" y="23397"/>
                  </a:moveTo>
                  <a:cubicBezTo>
                    <a:pt x="11710" y="23694"/>
                    <a:pt x="11140" y="24264"/>
                    <a:pt x="10569" y="24538"/>
                  </a:cubicBezTo>
                  <a:lnTo>
                    <a:pt x="10843" y="24835"/>
                  </a:lnTo>
                  <a:cubicBezTo>
                    <a:pt x="11414" y="24538"/>
                    <a:pt x="11710" y="24264"/>
                    <a:pt x="12281" y="23968"/>
                  </a:cubicBezTo>
                  <a:lnTo>
                    <a:pt x="12281" y="23397"/>
                  </a:lnTo>
                  <a:close/>
                  <a:moveTo>
                    <a:pt x="21982" y="22826"/>
                  </a:moveTo>
                  <a:lnTo>
                    <a:pt x="21411" y="23123"/>
                  </a:lnTo>
                  <a:cubicBezTo>
                    <a:pt x="21685" y="23123"/>
                    <a:pt x="21685" y="23397"/>
                    <a:pt x="21685" y="23694"/>
                  </a:cubicBezTo>
                  <a:lnTo>
                    <a:pt x="21411" y="23968"/>
                  </a:lnTo>
                  <a:lnTo>
                    <a:pt x="21685" y="23968"/>
                  </a:lnTo>
                  <a:lnTo>
                    <a:pt x="21685" y="24835"/>
                  </a:lnTo>
                  <a:lnTo>
                    <a:pt x="22256" y="24835"/>
                  </a:lnTo>
                  <a:cubicBezTo>
                    <a:pt x="22256" y="24538"/>
                    <a:pt x="22256" y="24264"/>
                    <a:pt x="21982" y="24264"/>
                  </a:cubicBezTo>
                  <a:lnTo>
                    <a:pt x="22256" y="24264"/>
                  </a:lnTo>
                  <a:cubicBezTo>
                    <a:pt x="22552" y="24264"/>
                    <a:pt x="22826" y="24538"/>
                    <a:pt x="23123" y="24538"/>
                  </a:cubicBezTo>
                  <a:lnTo>
                    <a:pt x="23397" y="24264"/>
                  </a:lnTo>
                  <a:cubicBezTo>
                    <a:pt x="23123" y="24264"/>
                    <a:pt x="22826" y="23968"/>
                    <a:pt x="22552" y="23968"/>
                  </a:cubicBezTo>
                  <a:cubicBezTo>
                    <a:pt x="22256" y="23968"/>
                    <a:pt x="22256" y="23694"/>
                    <a:pt x="21982" y="23694"/>
                  </a:cubicBezTo>
                  <a:lnTo>
                    <a:pt x="21982" y="22826"/>
                  </a:lnTo>
                  <a:close/>
                  <a:moveTo>
                    <a:pt x="25109" y="25109"/>
                  </a:moveTo>
                  <a:lnTo>
                    <a:pt x="24835" y="25406"/>
                  </a:lnTo>
                  <a:cubicBezTo>
                    <a:pt x="25406" y="25976"/>
                    <a:pt x="25976" y="26250"/>
                    <a:pt x="26547" y="26547"/>
                  </a:cubicBezTo>
                  <a:lnTo>
                    <a:pt x="26547" y="26250"/>
                  </a:lnTo>
                  <a:cubicBezTo>
                    <a:pt x="26250" y="25976"/>
                    <a:pt x="25679" y="25406"/>
                    <a:pt x="25109" y="25109"/>
                  </a:cubicBezTo>
                  <a:close/>
                  <a:moveTo>
                    <a:pt x="9428" y="26250"/>
                  </a:moveTo>
                  <a:cubicBezTo>
                    <a:pt x="8857" y="26821"/>
                    <a:pt x="8560" y="27391"/>
                    <a:pt x="8560" y="27962"/>
                  </a:cubicBezTo>
                  <a:lnTo>
                    <a:pt x="8857" y="27962"/>
                  </a:lnTo>
                  <a:lnTo>
                    <a:pt x="9702" y="26250"/>
                  </a:lnTo>
                  <a:close/>
                  <a:moveTo>
                    <a:pt x="21685" y="26821"/>
                  </a:moveTo>
                  <a:cubicBezTo>
                    <a:pt x="21685" y="27391"/>
                    <a:pt x="21685" y="27962"/>
                    <a:pt x="21411" y="28533"/>
                  </a:cubicBezTo>
                  <a:lnTo>
                    <a:pt x="21685" y="28533"/>
                  </a:lnTo>
                  <a:cubicBezTo>
                    <a:pt x="21982" y="27962"/>
                    <a:pt x="21982" y="27391"/>
                    <a:pt x="22256" y="26821"/>
                  </a:cubicBezTo>
                  <a:close/>
                  <a:moveTo>
                    <a:pt x="28259" y="27391"/>
                  </a:moveTo>
                  <a:lnTo>
                    <a:pt x="27962" y="27688"/>
                  </a:lnTo>
                  <a:cubicBezTo>
                    <a:pt x="28533" y="27962"/>
                    <a:pt x="28829" y="28533"/>
                    <a:pt x="29400" y="29103"/>
                  </a:cubicBezTo>
                  <a:lnTo>
                    <a:pt x="29674" y="28829"/>
                  </a:lnTo>
                  <a:cubicBezTo>
                    <a:pt x="29103" y="28259"/>
                    <a:pt x="28829" y="27688"/>
                    <a:pt x="28259" y="27391"/>
                  </a:cubicBezTo>
                  <a:close/>
                  <a:moveTo>
                    <a:pt x="8560" y="29674"/>
                  </a:moveTo>
                  <a:lnTo>
                    <a:pt x="8287" y="29971"/>
                  </a:lnTo>
                  <a:cubicBezTo>
                    <a:pt x="8287" y="30244"/>
                    <a:pt x="8287" y="30815"/>
                    <a:pt x="8560" y="31386"/>
                  </a:cubicBezTo>
                  <a:lnTo>
                    <a:pt x="8560" y="31682"/>
                  </a:lnTo>
                  <a:lnTo>
                    <a:pt x="9131" y="31682"/>
                  </a:lnTo>
                  <a:lnTo>
                    <a:pt x="8857" y="31386"/>
                  </a:lnTo>
                  <a:cubicBezTo>
                    <a:pt x="8857" y="30815"/>
                    <a:pt x="8560" y="30244"/>
                    <a:pt x="8560" y="29674"/>
                  </a:cubicBezTo>
                  <a:close/>
                  <a:moveTo>
                    <a:pt x="30815" y="29971"/>
                  </a:moveTo>
                  <a:lnTo>
                    <a:pt x="30541" y="30244"/>
                  </a:lnTo>
                  <a:cubicBezTo>
                    <a:pt x="31112" y="30815"/>
                    <a:pt x="31386" y="31386"/>
                    <a:pt x="31956" y="31682"/>
                  </a:cubicBezTo>
                  <a:lnTo>
                    <a:pt x="32253" y="31682"/>
                  </a:lnTo>
                  <a:cubicBezTo>
                    <a:pt x="31683" y="31112"/>
                    <a:pt x="31386" y="30541"/>
                    <a:pt x="30815" y="29971"/>
                  </a:cubicBezTo>
                  <a:close/>
                  <a:moveTo>
                    <a:pt x="20840" y="30244"/>
                  </a:moveTo>
                  <a:cubicBezTo>
                    <a:pt x="20544" y="30815"/>
                    <a:pt x="20270" y="31386"/>
                    <a:pt x="19699" y="31956"/>
                  </a:cubicBezTo>
                  <a:lnTo>
                    <a:pt x="19973" y="32253"/>
                  </a:lnTo>
                  <a:cubicBezTo>
                    <a:pt x="20544" y="31682"/>
                    <a:pt x="20840" y="31112"/>
                    <a:pt x="21114" y="30541"/>
                  </a:cubicBezTo>
                  <a:lnTo>
                    <a:pt x="20840" y="30244"/>
                  </a:lnTo>
                  <a:close/>
                  <a:moveTo>
                    <a:pt x="9998" y="33098"/>
                  </a:moveTo>
                  <a:lnTo>
                    <a:pt x="9702" y="33394"/>
                  </a:lnTo>
                  <a:cubicBezTo>
                    <a:pt x="10272" y="33668"/>
                    <a:pt x="10843" y="34239"/>
                    <a:pt x="11414" y="34536"/>
                  </a:cubicBezTo>
                  <a:lnTo>
                    <a:pt x="11710" y="34239"/>
                  </a:lnTo>
                  <a:cubicBezTo>
                    <a:pt x="11140" y="33965"/>
                    <a:pt x="10569" y="33394"/>
                    <a:pt x="9998" y="33098"/>
                  </a:cubicBezTo>
                  <a:close/>
                  <a:moveTo>
                    <a:pt x="18558" y="33098"/>
                  </a:moveTo>
                  <a:cubicBezTo>
                    <a:pt x="17987" y="33668"/>
                    <a:pt x="17417" y="33965"/>
                    <a:pt x="16846" y="34239"/>
                  </a:cubicBezTo>
                  <a:lnTo>
                    <a:pt x="17120" y="34536"/>
                  </a:lnTo>
                  <a:cubicBezTo>
                    <a:pt x="17691" y="34239"/>
                    <a:pt x="18261" y="33965"/>
                    <a:pt x="18832" y="33394"/>
                  </a:cubicBezTo>
                  <a:lnTo>
                    <a:pt x="18558" y="33098"/>
                  </a:lnTo>
                  <a:close/>
                  <a:moveTo>
                    <a:pt x="13422" y="34536"/>
                  </a:moveTo>
                  <a:lnTo>
                    <a:pt x="13422" y="35106"/>
                  </a:lnTo>
                  <a:lnTo>
                    <a:pt x="15134" y="35106"/>
                  </a:lnTo>
                  <a:lnTo>
                    <a:pt x="15134" y="34810"/>
                  </a:lnTo>
                  <a:cubicBezTo>
                    <a:pt x="14564" y="34810"/>
                    <a:pt x="13993" y="34810"/>
                    <a:pt x="13422" y="34536"/>
                  </a:cubicBezTo>
                  <a:close/>
                  <a:moveTo>
                    <a:pt x="33098" y="33098"/>
                  </a:moveTo>
                  <a:lnTo>
                    <a:pt x="32824" y="33394"/>
                  </a:lnTo>
                  <a:cubicBezTo>
                    <a:pt x="33394" y="33965"/>
                    <a:pt x="33668" y="34536"/>
                    <a:pt x="33965" y="35106"/>
                  </a:cubicBezTo>
                  <a:lnTo>
                    <a:pt x="34239" y="34810"/>
                  </a:lnTo>
                  <a:cubicBezTo>
                    <a:pt x="33965" y="34239"/>
                    <a:pt x="33668" y="33668"/>
                    <a:pt x="33098" y="33098"/>
                  </a:cubicBezTo>
                  <a:close/>
                  <a:moveTo>
                    <a:pt x="35106" y="36521"/>
                  </a:moveTo>
                  <a:lnTo>
                    <a:pt x="34536" y="36818"/>
                  </a:lnTo>
                  <a:lnTo>
                    <a:pt x="35380" y="38530"/>
                  </a:lnTo>
                  <a:lnTo>
                    <a:pt x="35677" y="38233"/>
                  </a:lnTo>
                  <a:cubicBezTo>
                    <a:pt x="35380" y="37663"/>
                    <a:pt x="35380" y="37092"/>
                    <a:pt x="35106" y="36521"/>
                  </a:cubicBezTo>
                  <a:close/>
                  <a:moveTo>
                    <a:pt x="35951" y="40242"/>
                  </a:moveTo>
                  <a:cubicBezTo>
                    <a:pt x="35951" y="40813"/>
                    <a:pt x="35951" y="41086"/>
                    <a:pt x="36248" y="41657"/>
                  </a:cubicBezTo>
                  <a:lnTo>
                    <a:pt x="36248" y="42228"/>
                  </a:lnTo>
                  <a:lnTo>
                    <a:pt x="36521" y="41954"/>
                  </a:lnTo>
                  <a:lnTo>
                    <a:pt x="36521" y="41657"/>
                  </a:lnTo>
                  <a:cubicBezTo>
                    <a:pt x="36521" y="41086"/>
                    <a:pt x="36248" y="40516"/>
                    <a:pt x="36248" y="40242"/>
                  </a:cubicBezTo>
                  <a:close/>
                  <a:moveTo>
                    <a:pt x="36521" y="43940"/>
                  </a:moveTo>
                  <a:lnTo>
                    <a:pt x="36521" y="45652"/>
                  </a:lnTo>
                  <a:lnTo>
                    <a:pt x="36521" y="45948"/>
                  </a:lnTo>
                  <a:lnTo>
                    <a:pt x="36818" y="45948"/>
                  </a:lnTo>
                  <a:lnTo>
                    <a:pt x="36818" y="45652"/>
                  </a:lnTo>
                  <a:lnTo>
                    <a:pt x="36818" y="43940"/>
                  </a:lnTo>
                  <a:close/>
                  <a:moveTo>
                    <a:pt x="36521" y="47660"/>
                  </a:moveTo>
                  <a:cubicBezTo>
                    <a:pt x="36248" y="48505"/>
                    <a:pt x="36248" y="49075"/>
                    <a:pt x="36248" y="49646"/>
                  </a:cubicBezTo>
                  <a:lnTo>
                    <a:pt x="36521" y="49646"/>
                  </a:lnTo>
                  <a:cubicBezTo>
                    <a:pt x="36521" y="49075"/>
                    <a:pt x="36818" y="48505"/>
                    <a:pt x="36818" y="47660"/>
                  </a:cubicBezTo>
                  <a:close/>
                  <a:moveTo>
                    <a:pt x="35677" y="51358"/>
                  </a:moveTo>
                  <a:cubicBezTo>
                    <a:pt x="35677" y="51928"/>
                    <a:pt x="35380" y="52796"/>
                    <a:pt x="35106" y="53366"/>
                  </a:cubicBezTo>
                  <a:lnTo>
                    <a:pt x="35677" y="53366"/>
                  </a:lnTo>
                  <a:cubicBezTo>
                    <a:pt x="35677" y="52796"/>
                    <a:pt x="35951" y="52225"/>
                    <a:pt x="35951" y="51655"/>
                  </a:cubicBezTo>
                  <a:lnTo>
                    <a:pt x="35677" y="51358"/>
                  </a:lnTo>
                  <a:close/>
                  <a:moveTo>
                    <a:pt x="34536" y="55078"/>
                  </a:moveTo>
                  <a:lnTo>
                    <a:pt x="33668" y="56790"/>
                  </a:lnTo>
                  <a:lnTo>
                    <a:pt x="33965" y="56790"/>
                  </a:lnTo>
                  <a:lnTo>
                    <a:pt x="34810" y="55078"/>
                  </a:lnTo>
                  <a:close/>
                  <a:moveTo>
                    <a:pt x="32824" y="58502"/>
                  </a:moveTo>
                  <a:cubicBezTo>
                    <a:pt x="32253" y="58776"/>
                    <a:pt x="31956" y="59347"/>
                    <a:pt x="31683" y="59917"/>
                  </a:cubicBezTo>
                  <a:lnTo>
                    <a:pt x="31956" y="60214"/>
                  </a:lnTo>
                  <a:cubicBezTo>
                    <a:pt x="32253" y="59643"/>
                    <a:pt x="32824" y="59073"/>
                    <a:pt x="33098" y="58502"/>
                  </a:cubicBezTo>
                  <a:close/>
                  <a:moveTo>
                    <a:pt x="30541" y="61355"/>
                  </a:moveTo>
                  <a:lnTo>
                    <a:pt x="29103" y="62770"/>
                  </a:lnTo>
                  <a:lnTo>
                    <a:pt x="29400" y="63067"/>
                  </a:lnTo>
                  <a:lnTo>
                    <a:pt x="30815" y="61629"/>
                  </a:lnTo>
                  <a:lnTo>
                    <a:pt x="30541" y="6135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 rot="5655054">
              <a:off x="7993839" y="2530038"/>
              <a:ext cx="379705" cy="233938"/>
            </a:xfrm>
            <a:custGeom>
              <a:avLst/>
              <a:gdLst/>
              <a:ahLst/>
              <a:cxnLst/>
              <a:rect l="l" t="t" r="r" b="b"/>
              <a:pathLst>
                <a:path w="13696" h="9244" extrusionOk="0">
                  <a:moveTo>
                    <a:pt x="3412" y="0"/>
                  </a:moveTo>
                  <a:cubicBezTo>
                    <a:pt x="3164" y="0"/>
                    <a:pt x="2933" y="199"/>
                    <a:pt x="3127" y="410"/>
                  </a:cubicBezTo>
                  <a:lnTo>
                    <a:pt x="4839" y="4108"/>
                  </a:lnTo>
                  <a:cubicBezTo>
                    <a:pt x="5136" y="4404"/>
                    <a:pt x="5136" y="4678"/>
                    <a:pt x="4839" y="4678"/>
                  </a:cubicBezTo>
                  <a:lnTo>
                    <a:pt x="274" y="6687"/>
                  </a:lnTo>
                  <a:cubicBezTo>
                    <a:pt x="0" y="6687"/>
                    <a:pt x="0" y="7258"/>
                    <a:pt x="571" y="7258"/>
                  </a:cubicBezTo>
                  <a:lnTo>
                    <a:pt x="13125" y="9243"/>
                  </a:lnTo>
                  <a:cubicBezTo>
                    <a:pt x="13695" y="9243"/>
                    <a:pt x="13695" y="8673"/>
                    <a:pt x="13399" y="8399"/>
                  </a:cubicBezTo>
                  <a:lnTo>
                    <a:pt x="3698" y="113"/>
                  </a:lnTo>
                  <a:cubicBezTo>
                    <a:pt x="3618" y="34"/>
                    <a:pt x="3514" y="0"/>
                    <a:pt x="3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85720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Friends Page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E0B6A-D797-304B-4B79-2EBE3D56D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01" y="794296"/>
            <a:ext cx="8556487" cy="388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0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Friends Page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61C84-E872-B3C1-409E-565C67C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82" y="737366"/>
            <a:ext cx="8527652" cy="413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455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Watch History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9FAEA4-4247-FEDA-F8CA-DD638D26D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448" y="897382"/>
            <a:ext cx="7042546" cy="325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43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Profile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81A3A-9A63-8219-A3D3-AECC71BE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74" y="882141"/>
            <a:ext cx="7563358" cy="32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068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Profile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78EA46-1E1F-9814-B64C-5A6C68528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32" y="898778"/>
            <a:ext cx="7725456" cy="330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8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Profile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A9FEC-1023-4E94-9822-B36AD0ACB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82" y="890714"/>
            <a:ext cx="7038213" cy="33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1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Watch Party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11254-7651-AB72-B488-390E47C4B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908" y="737366"/>
            <a:ext cx="7224395" cy="35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241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Watch Party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3D0C13-D354-7E77-67F5-C555B3F92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01" y="737366"/>
            <a:ext cx="7727538" cy="36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461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Watch Party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C67C1E-CC39-8E8F-D402-BECB61A37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68" y="805624"/>
            <a:ext cx="7699836" cy="351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00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457200" y="4869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Watch Party – polling mechanism for video synchronization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7681A-7E43-DDF0-FAC9-FCCE950BC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50" y="621394"/>
            <a:ext cx="8084991" cy="438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66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1"/>
          <p:cNvSpPr/>
          <p:nvPr/>
        </p:nvSpPr>
        <p:spPr>
          <a:xfrm>
            <a:off x="996799" y="1339100"/>
            <a:ext cx="3636518" cy="80480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EEG</a:t>
            </a:r>
            <a:endParaRPr sz="24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53" name="Google Shape;453;p21"/>
          <p:cNvSpPr txBox="1">
            <a:spLocks noGrp="1"/>
          </p:cNvSpPr>
          <p:nvPr>
            <p:ph type="title"/>
          </p:nvPr>
        </p:nvSpPr>
        <p:spPr>
          <a:xfrm>
            <a:off x="301336" y="201988"/>
            <a:ext cx="85413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Advanced techniques in Neuroimaging and Neuromarketing</a:t>
            </a:r>
            <a:endParaRPr dirty="0"/>
          </a:p>
        </p:txBody>
      </p:sp>
      <p:sp>
        <p:nvSpPr>
          <p:cNvPr id="454" name="Google Shape;454;p21"/>
          <p:cNvSpPr/>
          <p:nvPr/>
        </p:nvSpPr>
        <p:spPr>
          <a:xfrm>
            <a:off x="511890" y="2009487"/>
            <a:ext cx="3859219" cy="129893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100" dirty="0"/>
              <a:t>An EEG reads brain-cell activity using sensors placed on the subject’s scalp; it can track changes in activity over fractions of a second, but it does a poor job of pinpointing exactly where the activity occurs or measuring it in deep, subcortical regions of the brain (where a lot of interesting activity takes place).</a:t>
            </a:r>
          </a:p>
        </p:txBody>
      </p:sp>
      <p:sp>
        <p:nvSpPr>
          <p:cNvPr id="455" name="Google Shape;455;p21"/>
          <p:cNvSpPr/>
          <p:nvPr/>
        </p:nvSpPr>
        <p:spPr>
          <a:xfrm>
            <a:off x="5269146" y="3943592"/>
            <a:ext cx="3729382" cy="112452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1200" dirty="0"/>
              <a:t>fMRI </a:t>
            </a:r>
            <a:r>
              <a:rPr lang="en-US" sz="1200" dirty="0"/>
              <a:t>uses strong magnetic fields to track changes in blood flow across the brain and is administered while a person lies inside a machine that takes continuous measurements over time.</a:t>
            </a:r>
          </a:p>
        </p:txBody>
      </p:sp>
      <p:sp>
        <p:nvSpPr>
          <p:cNvPr id="457" name="Google Shape;457;p21"/>
          <p:cNvSpPr/>
          <p:nvPr/>
        </p:nvSpPr>
        <p:spPr>
          <a:xfrm>
            <a:off x="5382761" y="3308423"/>
            <a:ext cx="3465646" cy="804806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fMRI</a:t>
            </a:r>
            <a:endParaRPr sz="24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465" name="Google Shape;465;p21"/>
          <p:cNvGrpSpPr/>
          <p:nvPr/>
        </p:nvGrpSpPr>
        <p:grpSpPr>
          <a:xfrm>
            <a:off x="1192121" y="727363"/>
            <a:ext cx="996897" cy="1000587"/>
            <a:chOff x="1887650" y="1103700"/>
            <a:chExt cx="509400" cy="509400"/>
          </a:xfrm>
        </p:grpSpPr>
        <p:sp>
          <p:nvSpPr>
            <p:cNvPr id="466" name="Google Shape;466;p21"/>
            <p:cNvSpPr/>
            <p:nvPr/>
          </p:nvSpPr>
          <p:spPr>
            <a:xfrm>
              <a:off x="1887650" y="1103700"/>
              <a:ext cx="509400" cy="509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67" name="Google Shape;467;p21"/>
            <p:cNvSpPr/>
            <p:nvPr/>
          </p:nvSpPr>
          <p:spPr>
            <a:xfrm>
              <a:off x="1901450" y="1117500"/>
              <a:ext cx="481800" cy="481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6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1</a:t>
              </a:r>
              <a:endParaRPr sz="240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468" name="Google Shape;468;p21"/>
          <p:cNvGrpSpPr/>
          <p:nvPr/>
        </p:nvGrpSpPr>
        <p:grpSpPr>
          <a:xfrm>
            <a:off x="5571160" y="2721835"/>
            <a:ext cx="1037457" cy="1124524"/>
            <a:chOff x="1887650" y="1103700"/>
            <a:chExt cx="509400" cy="509400"/>
          </a:xfrm>
        </p:grpSpPr>
        <p:sp>
          <p:nvSpPr>
            <p:cNvPr id="469" name="Google Shape;469;p21"/>
            <p:cNvSpPr/>
            <p:nvPr/>
          </p:nvSpPr>
          <p:spPr>
            <a:xfrm>
              <a:off x="1887650" y="1103700"/>
              <a:ext cx="509400" cy="509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1901450" y="1117500"/>
              <a:ext cx="481800" cy="481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</a:t>
              </a:r>
              <a:endParaRPr sz="2400" dirty="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4821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The Agency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00009-306E-05EE-0ABD-24AC822A6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86" y="854582"/>
            <a:ext cx="6767386" cy="340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245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The Agency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9A6DEF-9248-E826-C9FD-DB4A9E6EF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608" y="928242"/>
            <a:ext cx="7715536" cy="31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5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The Agency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D15DC-1D7B-07CE-69F9-AC291963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12" y="737366"/>
            <a:ext cx="7244652" cy="357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959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The Agency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B6794B-608A-B206-AA04-978D2AC3E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82" y="737366"/>
            <a:ext cx="7147941" cy="35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008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The Agency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C1A404-BD65-F3D2-50AE-B2DED9DD7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6" y="865382"/>
            <a:ext cx="7751690" cy="313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903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The Agency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72BE8A-FC57-881C-A65B-5ACBB49DF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31" y="892936"/>
            <a:ext cx="6995551" cy="350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071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1940653" y="16466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The Agency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2F893-2E8D-32E6-2085-18AD62274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65" y="846518"/>
            <a:ext cx="7126612" cy="355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983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2758409" y="150912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 measure of satisfaction score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2805E-B8AD-E57D-2E41-E1981C187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8" y="1271610"/>
            <a:ext cx="7793671" cy="37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953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434732" y="9794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</a:t>
            </a:r>
            <a:r>
              <a:rPr lang="en-IN" dirty="0" err="1"/>
              <a:t>et’s</a:t>
            </a:r>
            <a:r>
              <a:rPr lang="en-IN" dirty="0"/>
              <a:t> see </a:t>
            </a:r>
            <a:r>
              <a:rPr lang="en-IN" dirty="0" err="1"/>
              <a:t>em</a:t>
            </a:r>
            <a:r>
              <a:rPr lang="en-IN" dirty="0"/>
              <a:t>’ live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85" name="Google Shape;185;p16"/>
          <p:cNvGrpSpPr/>
          <p:nvPr/>
        </p:nvGrpSpPr>
        <p:grpSpPr>
          <a:xfrm>
            <a:off x="2604655" y="1234287"/>
            <a:ext cx="3588326" cy="4192270"/>
            <a:chOff x="794800" y="1220125"/>
            <a:chExt cx="3016775" cy="3383726"/>
          </a:xfrm>
        </p:grpSpPr>
        <p:sp>
          <p:nvSpPr>
            <p:cNvPr id="175" name="Google Shape;175;p16"/>
            <p:cNvSpPr/>
            <p:nvPr/>
          </p:nvSpPr>
          <p:spPr>
            <a:xfrm>
              <a:off x="3416475" y="2775550"/>
              <a:ext cx="395100" cy="395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1535281" y="4406430"/>
              <a:ext cx="1366796" cy="197421"/>
            </a:xfrm>
            <a:custGeom>
              <a:avLst/>
              <a:gdLst/>
              <a:ahLst/>
              <a:cxnLst/>
              <a:rect l="l" t="t" r="r" b="b"/>
              <a:pathLst>
                <a:path w="77395" h="11179" extrusionOk="0">
                  <a:moveTo>
                    <a:pt x="38698" y="1"/>
                  </a:moveTo>
                  <a:cubicBezTo>
                    <a:pt x="17319" y="1"/>
                    <a:pt x="1" y="2507"/>
                    <a:pt x="1" y="5590"/>
                  </a:cubicBezTo>
                  <a:cubicBezTo>
                    <a:pt x="1" y="8672"/>
                    <a:pt x="17319" y="11179"/>
                    <a:pt x="38698" y="11179"/>
                  </a:cubicBezTo>
                  <a:cubicBezTo>
                    <a:pt x="60076" y="11179"/>
                    <a:pt x="77395" y="8672"/>
                    <a:pt x="77395" y="5590"/>
                  </a:cubicBezTo>
                  <a:cubicBezTo>
                    <a:pt x="77395" y="2507"/>
                    <a:pt x="60076" y="1"/>
                    <a:pt x="38698" y="1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1457383" y="3635103"/>
              <a:ext cx="31894" cy="31611"/>
            </a:xfrm>
            <a:custGeom>
              <a:avLst/>
              <a:gdLst/>
              <a:ahLst/>
              <a:cxnLst/>
              <a:rect l="l" t="t" r="r" b="b"/>
              <a:pathLst>
                <a:path w="1806" h="1790" extrusionOk="0">
                  <a:moveTo>
                    <a:pt x="947" y="1"/>
                  </a:moveTo>
                  <a:cubicBezTo>
                    <a:pt x="868" y="1"/>
                    <a:pt x="787" y="15"/>
                    <a:pt x="702" y="43"/>
                  </a:cubicBezTo>
                  <a:cubicBezTo>
                    <a:pt x="552" y="93"/>
                    <a:pt x="427" y="169"/>
                    <a:pt x="301" y="269"/>
                  </a:cubicBezTo>
                  <a:cubicBezTo>
                    <a:pt x="176" y="394"/>
                    <a:pt x="101" y="519"/>
                    <a:pt x="51" y="670"/>
                  </a:cubicBezTo>
                  <a:cubicBezTo>
                    <a:pt x="1" y="820"/>
                    <a:pt x="1" y="971"/>
                    <a:pt x="26" y="1121"/>
                  </a:cubicBezTo>
                  <a:cubicBezTo>
                    <a:pt x="101" y="1347"/>
                    <a:pt x="226" y="1547"/>
                    <a:pt x="452" y="1672"/>
                  </a:cubicBezTo>
                  <a:cubicBezTo>
                    <a:pt x="577" y="1751"/>
                    <a:pt x="712" y="1790"/>
                    <a:pt x="857" y="1790"/>
                  </a:cubicBezTo>
                  <a:cubicBezTo>
                    <a:pt x="944" y="1790"/>
                    <a:pt x="1034" y="1776"/>
                    <a:pt x="1128" y="1748"/>
                  </a:cubicBezTo>
                  <a:cubicBezTo>
                    <a:pt x="1379" y="1697"/>
                    <a:pt x="1554" y="1547"/>
                    <a:pt x="1655" y="1321"/>
                  </a:cubicBezTo>
                  <a:cubicBezTo>
                    <a:pt x="1780" y="1121"/>
                    <a:pt x="1805" y="895"/>
                    <a:pt x="1730" y="645"/>
                  </a:cubicBezTo>
                  <a:cubicBezTo>
                    <a:pt x="1655" y="394"/>
                    <a:pt x="1529" y="219"/>
                    <a:pt x="1329" y="118"/>
                  </a:cubicBezTo>
                  <a:cubicBezTo>
                    <a:pt x="1204" y="40"/>
                    <a:pt x="1078" y="1"/>
                    <a:pt x="9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1373286" y="1658777"/>
              <a:ext cx="1457974" cy="2568859"/>
            </a:xfrm>
            <a:custGeom>
              <a:avLst/>
              <a:gdLst/>
              <a:ahLst/>
              <a:cxnLst/>
              <a:rect l="l" t="t" r="r" b="b"/>
              <a:pathLst>
                <a:path w="82558" h="145462" extrusionOk="0">
                  <a:moveTo>
                    <a:pt x="60748" y="1"/>
                  </a:moveTo>
                  <a:cubicBezTo>
                    <a:pt x="60476" y="1"/>
                    <a:pt x="60202" y="16"/>
                    <a:pt x="59926" y="49"/>
                  </a:cubicBezTo>
                  <a:lnTo>
                    <a:pt x="6592" y="6189"/>
                  </a:lnTo>
                  <a:cubicBezTo>
                    <a:pt x="2758" y="6640"/>
                    <a:pt x="1" y="10099"/>
                    <a:pt x="452" y="13934"/>
                  </a:cubicBezTo>
                  <a:lnTo>
                    <a:pt x="14888" y="139273"/>
                  </a:lnTo>
                  <a:cubicBezTo>
                    <a:pt x="15307" y="142831"/>
                    <a:pt x="18315" y="145461"/>
                    <a:pt x="21811" y="145461"/>
                  </a:cubicBezTo>
                  <a:cubicBezTo>
                    <a:pt x="22082" y="145461"/>
                    <a:pt x="22356" y="145446"/>
                    <a:pt x="22632" y="145413"/>
                  </a:cubicBezTo>
                  <a:lnTo>
                    <a:pt x="75966" y="139273"/>
                  </a:lnTo>
                  <a:cubicBezTo>
                    <a:pt x="79801" y="138822"/>
                    <a:pt x="82557" y="135363"/>
                    <a:pt x="82106" y="131528"/>
                  </a:cubicBezTo>
                  <a:lnTo>
                    <a:pt x="67670" y="6189"/>
                  </a:lnTo>
                  <a:cubicBezTo>
                    <a:pt x="67252" y="2631"/>
                    <a:pt x="64243" y="1"/>
                    <a:pt x="60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1357357" y="1639263"/>
              <a:ext cx="1494266" cy="2607888"/>
            </a:xfrm>
            <a:custGeom>
              <a:avLst/>
              <a:gdLst/>
              <a:ahLst/>
              <a:cxnLst/>
              <a:rect l="l" t="t" r="r" b="b"/>
              <a:pathLst>
                <a:path w="84613" h="147672" extrusionOk="0">
                  <a:moveTo>
                    <a:pt x="61654" y="2206"/>
                  </a:moveTo>
                  <a:cubicBezTo>
                    <a:pt x="64640" y="2206"/>
                    <a:pt x="67145" y="4454"/>
                    <a:pt x="67469" y="7420"/>
                  </a:cubicBezTo>
                  <a:lnTo>
                    <a:pt x="81931" y="132759"/>
                  </a:lnTo>
                  <a:cubicBezTo>
                    <a:pt x="82282" y="135992"/>
                    <a:pt x="79976" y="138899"/>
                    <a:pt x="76743" y="139275"/>
                  </a:cubicBezTo>
                  <a:lnTo>
                    <a:pt x="23409" y="145415"/>
                  </a:lnTo>
                  <a:cubicBezTo>
                    <a:pt x="23183" y="145440"/>
                    <a:pt x="22983" y="145465"/>
                    <a:pt x="22757" y="145465"/>
                  </a:cubicBezTo>
                  <a:cubicBezTo>
                    <a:pt x="22741" y="145466"/>
                    <a:pt x="22724" y="145466"/>
                    <a:pt x="22708" y="145466"/>
                  </a:cubicBezTo>
                  <a:cubicBezTo>
                    <a:pt x="19722" y="145466"/>
                    <a:pt x="17242" y="143218"/>
                    <a:pt x="16893" y="140252"/>
                  </a:cubicBezTo>
                  <a:lnTo>
                    <a:pt x="2457" y="14913"/>
                  </a:lnTo>
                  <a:cubicBezTo>
                    <a:pt x="2256" y="13359"/>
                    <a:pt x="2707" y="11806"/>
                    <a:pt x="3685" y="10578"/>
                  </a:cubicBezTo>
                  <a:cubicBezTo>
                    <a:pt x="4662" y="9349"/>
                    <a:pt x="6066" y="8572"/>
                    <a:pt x="7619" y="8397"/>
                  </a:cubicBezTo>
                  <a:lnTo>
                    <a:pt x="60953" y="2257"/>
                  </a:lnTo>
                  <a:cubicBezTo>
                    <a:pt x="61179" y="2232"/>
                    <a:pt x="61404" y="2207"/>
                    <a:pt x="61605" y="2207"/>
                  </a:cubicBezTo>
                  <a:cubicBezTo>
                    <a:pt x="61621" y="2206"/>
                    <a:pt x="61638" y="2206"/>
                    <a:pt x="61654" y="2206"/>
                  </a:cubicBezTo>
                  <a:close/>
                  <a:moveTo>
                    <a:pt x="61654" y="1"/>
                  </a:moveTo>
                  <a:cubicBezTo>
                    <a:pt x="61638" y="1"/>
                    <a:pt x="61621" y="1"/>
                    <a:pt x="61605" y="1"/>
                  </a:cubicBezTo>
                  <a:cubicBezTo>
                    <a:pt x="61304" y="1"/>
                    <a:pt x="61003" y="26"/>
                    <a:pt x="60702" y="51"/>
                  </a:cubicBezTo>
                  <a:lnTo>
                    <a:pt x="7369" y="6192"/>
                  </a:lnTo>
                  <a:cubicBezTo>
                    <a:pt x="5213" y="6442"/>
                    <a:pt x="3284" y="7520"/>
                    <a:pt x="1955" y="9224"/>
                  </a:cubicBezTo>
                  <a:cubicBezTo>
                    <a:pt x="602" y="10903"/>
                    <a:pt x="0" y="13009"/>
                    <a:pt x="251" y="15164"/>
                  </a:cubicBezTo>
                  <a:lnTo>
                    <a:pt x="14687" y="140503"/>
                  </a:lnTo>
                  <a:cubicBezTo>
                    <a:pt x="15161" y="144597"/>
                    <a:pt x="18619" y="147671"/>
                    <a:pt x="22732" y="147671"/>
                  </a:cubicBezTo>
                  <a:cubicBezTo>
                    <a:pt x="22749" y="147671"/>
                    <a:pt x="22766" y="147671"/>
                    <a:pt x="22782" y="147671"/>
                  </a:cubicBezTo>
                  <a:cubicBezTo>
                    <a:pt x="23058" y="147671"/>
                    <a:pt x="23359" y="147646"/>
                    <a:pt x="23660" y="147621"/>
                  </a:cubicBezTo>
                  <a:lnTo>
                    <a:pt x="76993" y="141480"/>
                  </a:lnTo>
                  <a:cubicBezTo>
                    <a:pt x="81429" y="140954"/>
                    <a:pt x="84612" y="136944"/>
                    <a:pt x="84111" y="132508"/>
                  </a:cubicBezTo>
                  <a:lnTo>
                    <a:pt x="69675" y="7169"/>
                  </a:lnTo>
                  <a:cubicBezTo>
                    <a:pt x="69201" y="3075"/>
                    <a:pt x="65743" y="1"/>
                    <a:pt x="6165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1612296" y="1673788"/>
              <a:ext cx="705976" cy="186878"/>
            </a:xfrm>
            <a:custGeom>
              <a:avLst/>
              <a:gdLst/>
              <a:ahLst/>
              <a:cxnLst/>
              <a:rect l="l" t="t" r="r" b="b"/>
              <a:pathLst>
                <a:path w="39976" h="10582" extrusionOk="0">
                  <a:moveTo>
                    <a:pt x="39449" y="1"/>
                  </a:moveTo>
                  <a:lnTo>
                    <a:pt x="1" y="4537"/>
                  </a:lnTo>
                  <a:lnTo>
                    <a:pt x="251" y="6718"/>
                  </a:lnTo>
                  <a:cubicBezTo>
                    <a:pt x="507" y="8931"/>
                    <a:pt x="2388" y="10581"/>
                    <a:pt x="4584" y="10581"/>
                  </a:cubicBezTo>
                  <a:cubicBezTo>
                    <a:pt x="4751" y="10581"/>
                    <a:pt x="4919" y="10572"/>
                    <a:pt x="5088" y="10552"/>
                  </a:cubicBezTo>
                  <a:lnTo>
                    <a:pt x="35865" y="6993"/>
                  </a:lnTo>
                  <a:cubicBezTo>
                    <a:pt x="38271" y="6718"/>
                    <a:pt x="39976" y="4562"/>
                    <a:pt x="39700" y="2156"/>
                  </a:cubicBezTo>
                  <a:lnTo>
                    <a:pt x="3944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2220433" y="3690148"/>
              <a:ext cx="281518" cy="835883"/>
            </a:xfrm>
            <a:custGeom>
              <a:avLst/>
              <a:gdLst/>
              <a:ahLst/>
              <a:cxnLst/>
              <a:rect l="l" t="t" r="r" b="b"/>
              <a:pathLst>
                <a:path w="15941" h="47332" extrusionOk="0">
                  <a:moveTo>
                    <a:pt x="10555" y="0"/>
                  </a:moveTo>
                  <a:cubicBezTo>
                    <a:pt x="8437" y="0"/>
                    <a:pt x="6367" y="3618"/>
                    <a:pt x="6367" y="3618"/>
                  </a:cubicBezTo>
                  <a:cubicBezTo>
                    <a:pt x="6367" y="3618"/>
                    <a:pt x="1" y="9984"/>
                    <a:pt x="2056" y="26149"/>
                  </a:cubicBezTo>
                  <a:cubicBezTo>
                    <a:pt x="4086" y="42290"/>
                    <a:pt x="5013" y="45698"/>
                    <a:pt x="5013" y="45698"/>
                  </a:cubicBezTo>
                  <a:cubicBezTo>
                    <a:pt x="5013" y="45698"/>
                    <a:pt x="12206" y="47332"/>
                    <a:pt x="14390" y="47332"/>
                  </a:cubicBezTo>
                  <a:cubicBezTo>
                    <a:pt x="15745" y="47332"/>
                    <a:pt x="15175" y="46704"/>
                    <a:pt x="9775" y="44671"/>
                  </a:cubicBezTo>
                  <a:cubicBezTo>
                    <a:pt x="9775" y="44671"/>
                    <a:pt x="15941" y="11112"/>
                    <a:pt x="13435" y="3367"/>
                  </a:cubicBezTo>
                  <a:cubicBezTo>
                    <a:pt x="12617" y="849"/>
                    <a:pt x="11580" y="0"/>
                    <a:pt x="10555" y="0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2304529" y="4487435"/>
              <a:ext cx="227531" cy="58472"/>
            </a:xfrm>
            <a:custGeom>
              <a:avLst/>
              <a:gdLst/>
              <a:ahLst/>
              <a:cxnLst/>
              <a:rect l="l" t="t" r="r" b="b"/>
              <a:pathLst>
                <a:path w="12884" h="3311" extrusionOk="0">
                  <a:moveTo>
                    <a:pt x="1" y="0"/>
                  </a:moveTo>
                  <a:lnTo>
                    <a:pt x="377" y="1529"/>
                  </a:lnTo>
                  <a:cubicBezTo>
                    <a:pt x="377" y="1529"/>
                    <a:pt x="7813" y="3310"/>
                    <a:pt x="10834" y="3310"/>
                  </a:cubicBezTo>
                  <a:cubicBezTo>
                    <a:pt x="11450" y="3310"/>
                    <a:pt x="11882" y="3236"/>
                    <a:pt x="12031" y="3058"/>
                  </a:cubicBezTo>
                  <a:cubicBezTo>
                    <a:pt x="12883" y="2005"/>
                    <a:pt x="7169" y="301"/>
                    <a:pt x="7169" y="301"/>
                  </a:cubicBezTo>
                  <a:lnTo>
                    <a:pt x="7169" y="301"/>
                  </a:lnTo>
                  <a:cubicBezTo>
                    <a:pt x="7169" y="301"/>
                    <a:pt x="7649" y="1178"/>
                    <a:pt x="6207" y="1178"/>
                  </a:cubicBezTo>
                  <a:cubicBezTo>
                    <a:pt x="6069" y="1178"/>
                    <a:pt x="5915" y="1170"/>
                    <a:pt x="5740" y="1153"/>
                  </a:cubicBezTo>
                  <a:cubicBezTo>
                    <a:pt x="3735" y="95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1637532" y="2744890"/>
              <a:ext cx="925508" cy="1644711"/>
            </a:xfrm>
            <a:custGeom>
              <a:avLst/>
              <a:gdLst/>
              <a:ahLst/>
              <a:cxnLst/>
              <a:rect l="l" t="t" r="r" b="b"/>
              <a:pathLst>
                <a:path w="52407" h="93132" extrusionOk="0">
                  <a:moveTo>
                    <a:pt x="30552" y="1"/>
                  </a:moveTo>
                  <a:lnTo>
                    <a:pt x="16065" y="3284"/>
                  </a:lnTo>
                  <a:lnTo>
                    <a:pt x="16892" y="7921"/>
                  </a:lnTo>
                  <a:cubicBezTo>
                    <a:pt x="16892" y="7921"/>
                    <a:pt x="8146" y="16116"/>
                    <a:pt x="8973" y="28698"/>
                  </a:cubicBezTo>
                  <a:cubicBezTo>
                    <a:pt x="9800" y="41254"/>
                    <a:pt x="12782" y="50277"/>
                    <a:pt x="12782" y="50277"/>
                  </a:cubicBezTo>
                  <a:cubicBezTo>
                    <a:pt x="12782" y="50277"/>
                    <a:pt x="5514" y="57244"/>
                    <a:pt x="0" y="68773"/>
                  </a:cubicBezTo>
                  <a:lnTo>
                    <a:pt x="1028" y="77645"/>
                  </a:lnTo>
                  <a:cubicBezTo>
                    <a:pt x="1377" y="80611"/>
                    <a:pt x="3857" y="82859"/>
                    <a:pt x="6843" y="82859"/>
                  </a:cubicBezTo>
                  <a:cubicBezTo>
                    <a:pt x="6859" y="82859"/>
                    <a:pt x="6876" y="82859"/>
                    <a:pt x="6892" y="82858"/>
                  </a:cubicBezTo>
                  <a:cubicBezTo>
                    <a:pt x="7118" y="82858"/>
                    <a:pt x="7318" y="82833"/>
                    <a:pt x="7544" y="82808"/>
                  </a:cubicBezTo>
                  <a:lnTo>
                    <a:pt x="16291" y="81806"/>
                  </a:lnTo>
                  <a:cubicBezTo>
                    <a:pt x="19900" y="72382"/>
                    <a:pt x="25013" y="58573"/>
                    <a:pt x="26717" y="51906"/>
                  </a:cubicBezTo>
                  <a:cubicBezTo>
                    <a:pt x="29098" y="42658"/>
                    <a:pt x="28998" y="35239"/>
                    <a:pt x="28923" y="33460"/>
                  </a:cubicBezTo>
                  <a:lnTo>
                    <a:pt x="28923" y="33460"/>
                  </a:lnTo>
                  <a:lnTo>
                    <a:pt x="31654" y="90703"/>
                  </a:lnTo>
                  <a:cubicBezTo>
                    <a:pt x="31654" y="90703"/>
                    <a:pt x="35653" y="93131"/>
                    <a:pt x="40829" y="93131"/>
                  </a:cubicBezTo>
                  <a:cubicBezTo>
                    <a:pt x="43417" y="93131"/>
                    <a:pt x="46299" y="92524"/>
                    <a:pt x="49123" y="90703"/>
                  </a:cubicBezTo>
                  <a:cubicBezTo>
                    <a:pt x="49123" y="90703"/>
                    <a:pt x="52406" y="36618"/>
                    <a:pt x="44211" y="20227"/>
                  </a:cubicBezTo>
                  <a:cubicBezTo>
                    <a:pt x="37369" y="6567"/>
                    <a:pt x="30552" y="1"/>
                    <a:pt x="30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1637532" y="3781467"/>
              <a:ext cx="348344" cy="426701"/>
            </a:xfrm>
            <a:custGeom>
              <a:avLst/>
              <a:gdLst/>
              <a:ahLst/>
              <a:cxnLst/>
              <a:rect l="l" t="t" r="r" b="b"/>
              <a:pathLst>
                <a:path w="19725" h="24162" extrusionOk="0">
                  <a:moveTo>
                    <a:pt x="5865" y="1"/>
                  </a:moveTo>
                  <a:cubicBezTo>
                    <a:pt x="3960" y="2783"/>
                    <a:pt x="1880" y="6166"/>
                    <a:pt x="0" y="10076"/>
                  </a:cubicBezTo>
                  <a:lnTo>
                    <a:pt x="1028" y="18948"/>
                  </a:lnTo>
                  <a:cubicBezTo>
                    <a:pt x="1377" y="21914"/>
                    <a:pt x="3857" y="24162"/>
                    <a:pt x="6843" y="24162"/>
                  </a:cubicBezTo>
                  <a:cubicBezTo>
                    <a:pt x="6859" y="24162"/>
                    <a:pt x="6876" y="24162"/>
                    <a:pt x="6892" y="24161"/>
                  </a:cubicBezTo>
                  <a:cubicBezTo>
                    <a:pt x="7118" y="24161"/>
                    <a:pt x="7318" y="24136"/>
                    <a:pt x="7544" y="24111"/>
                  </a:cubicBezTo>
                  <a:lnTo>
                    <a:pt x="16291" y="23109"/>
                  </a:lnTo>
                  <a:cubicBezTo>
                    <a:pt x="17344" y="20352"/>
                    <a:pt x="18522" y="17219"/>
                    <a:pt x="19725" y="14011"/>
                  </a:cubicBezTo>
                  <a:cubicBezTo>
                    <a:pt x="19399" y="13785"/>
                    <a:pt x="19073" y="13585"/>
                    <a:pt x="18772" y="13359"/>
                  </a:cubicBezTo>
                  <a:cubicBezTo>
                    <a:pt x="14988" y="10728"/>
                    <a:pt x="11529" y="7369"/>
                    <a:pt x="8672" y="3760"/>
                  </a:cubicBezTo>
                  <a:cubicBezTo>
                    <a:pt x="7719" y="2557"/>
                    <a:pt x="6817" y="1279"/>
                    <a:pt x="5865" y="1"/>
                  </a:cubicBezTo>
                  <a:close/>
                </a:path>
              </a:pathLst>
            </a:custGeom>
            <a:solidFill>
              <a:srgbClr val="4A7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1921238" y="2744890"/>
              <a:ext cx="352776" cy="162154"/>
            </a:xfrm>
            <a:custGeom>
              <a:avLst/>
              <a:gdLst/>
              <a:ahLst/>
              <a:cxnLst/>
              <a:rect l="l" t="t" r="r" b="b"/>
              <a:pathLst>
                <a:path w="19976" h="9182" extrusionOk="0">
                  <a:moveTo>
                    <a:pt x="14487" y="1"/>
                  </a:moveTo>
                  <a:lnTo>
                    <a:pt x="0" y="3284"/>
                  </a:lnTo>
                  <a:lnTo>
                    <a:pt x="827" y="7921"/>
                  </a:lnTo>
                  <a:cubicBezTo>
                    <a:pt x="3023" y="8831"/>
                    <a:pt x="5472" y="9182"/>
                    <a:pt x="7886" y="9182"/>
                  </a:cubicBezTo>
                  <a:cubicBezTo>
                    <a:pt x="8862" y="9182"/>
                    <a:pt x="9832" y="9125"/>
                    <a:pt x="10777" y="9023"/>
                  </a:cubicBezTo>
                  <a:cubicBezTo>
                    <a:pt x="13885" y="8723"/>
                    <a:pt x="17068" y="7946"/>
                    <a:pt x="19975" y="6617"/>
                  </a:cubicBezTo>
                  <a:cubicBezTo>
                    <a:pt x="16742" y="2181"/>
                    <a:pt x="14487" y="1"/>
                    <a:pt x="14487" y="1"/>
                  </a:cubicBezTo>
                  <a:close/>
                </a:path>
              </a:pathLst>
            </a:custGeom>
            <a:solidFill>
              <a:srgbClr val="4A7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149175" y="3137485"/>
              <a:ext cx="409429" cy="1252112"/>
            </a:xfrm>
            <a:custGeom>
              <a:avLst/>
              <a:gdLst/>
              <a:ahLst/>
              <a:cxnLst/>
              <a:rect l="l" t="t" r="r" b="b"/>
              <a:pathLst>
                <a:path w="23184" h="70901" extrusionOk="0">
                  <a:moveTo>
                    <a:pt x="16116" y="1"/>
                  </a:moveTo>
                  <a:cubicBezTo>
                    <a:pt x="14036" y="2657"/>
                    <a:pt x="11580" y="5013"/>
                    <a:pt x="8748" y="6943"/>
                  </a:cubicBezTo>
                  <a:cubicBezTo>
                    <a:pt x="5966" y="8873"/>
                    <a:pt x="2983" y="10452"/>
                    <a:pt x="1" y="11981"/>
                  </a:cubicBezTo>
                  <a:lnTo>
                    <a:pt x="2657" y="68472"/>
                  </a:lnTo>
                  <a:cubicBezTo>
                    <a:pt x="2657" y="68472"/>
                    <a:pt x="6667" y="70900"/>
                    <a:pt x="11851" y="70900"/>
                  </a:cubicBezTo>
                  <a:cubicBezTo>
                    <a:pt x="14442" y="70900"/>
                    <a:pt x="17327" y="70293"/>
                    <a:pt x="20151" y="68472"/>
                  </a:cubicBezTo>
                  <a:cubicBezTo>
                    <a:pt x="20151" y="68472"/>
                    <a:pt x="23184" y="18397"/>
                    <a:pt x="16116" y="1"/>
                  </a:cubicBezTo>
                  <a:close/>
                </a:path>
              </a:pathLst>
            </a:custGeom>
            <a:solidFill>
              <a:srgbClr val="4A7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1936037" y="1901599"/>
              <a:ext cx="408352" cy="546860"/>
            </a:xfrm>
            <a:custGeom>
              <a:avLst/>
              <a:gdLst/>
              <a:ahLst/>
              <a:cxnLst/>
              <a:rect l="l" t="t" r="r" b="b"/>
              <a:pathLst>
                <a:path w="23123" h="30966" extrusionOk="0">
                  <a:moveTo>
                    <a:pt x="9884" y="1"/>
                  </a:moveTo>
                  <a:cubicBezTo>
                    <a:pt x="6145" y="1"/>
                    <a:pt x="1894" y="2214"/>
                    <a:pt x="1894" y="2214"/>
                  </a:cubicBezTo>
                  <a:cubicBezTo>
                    <a:pt x="1894" y="2214"/>
                    <a:pt x="0" y="30966"/>
                    <a:pt x="9951" y="30966"/>
                  </a:cubicBezTo>
                  <a:cubicBezTo>
                    <a:pt x="10429" y="30966"/>
                    <a:pt x="10934" y="30899"/>
                    <a:pt x="11468" y="30760"/>
                  </a:cubicBezTo>
                  <a:cubicBezTo>
                    <a:pt x="23122" y="27703"/>
                    <a:pt x="20591" y="18981"/>
                    <a:pt x="17784" y="15823"/>
                  </a:cubicBezTo>
                  <a:cubicBezTo>
                    <a:pt x="15002" y="12665"/>
                    <a:pt x="17533" y="6224"/>
                    <a:pt x="14275" y="1863"/>
                  </a:cubicBezTo>
                  <a:cubicBezTo>
                    <a:pt x="13236" y="475"/>
                    <a:pt x="11615" y="1"/>
                    <a:pt x="988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1752604" y="2164359"/>
              <a:ext cx="505924" cy="457076"/>
            </a:xfrm>
            <a:custGeom>
              <a:avLst/>
              <a:gdLst/>
              <a:ahLst/>
              <a:cxnLst/>
              <a:rect l="l" t="t" r="r" b="b"/>
              <a:pathLst>
                <a:path w="28648" h="25882" extrusionOk="0">
                  <a:moveTo>
                    <a:pt x="11263" y="1"/>
                  </a:moveTo>
                  <a:cubicBezTo>
                    <a:pt x="10509" y="1"/>
                    <a:pt x="10147" y="1108"/>
                    <a:pt x="10577" y="4152"/>
                  </a:cubicBezTo>
                  <a:cubicBezTo>
                    <a:pt x="12156" y="15330"/>
                    <a:pt x="8497" y="14603"/>
                    <a:pt x="4988" y="15555"/>
                  </a:cubicBezTo>
                  <a:cubicBezTo>
                    <a:pt x="1454" y="16533"/>
                    <a:pt x="0" y="20543"/>
                    <a:pt x="0" y="20543"/>
                  </a:cubicBezTo>
                  <a:lnTo>
                    <a:pt x="4011" y="25881"/>
                  </a:lnTo>
                  <a:lnTo>
                    <a:pt x="24913" y="23601"/>
                  </a:lnTo>
                  <a:cubicBezTo>
                    <a:pt x="26191" y="20819"/>
                    <a:pt x="27419" y="18037"/>
                    <a:pt x="28647" y="15255"/>
                  </a:cubicBezTo>
                  <a:cubicBezTo>
                    <a:pt x="26634" y="13465"/>
                    <a:pt x="24929" y="12934"/>
                    <a:pt x="23500" y="12934"/>
                  </a:cubicBezTo>
                  <a:cubicBezTo>
                    <a:pt x="21413" y="12934"/>
                    <a:pt x="19916" y="14068"/>
                    <a:pt x="18908" y="14068"/>
                  </a:cubicBezTo>
                  <a:cubicBezTo>
                    <a:pt x="18751" y="14068"/>
                    <a:pt x="18605" y="14040"/>
                    <a:pt x="18472" y="13977"/>
                  </a:cubicBezTo>
                  <a:cubicBezTo>
                    <a:pt x="16642" y="13149"/>
                    <a:pt x="18096" y="7911"/>
                    <a:pt x="18096" y="7911"/>
                  </a:cubicBezTo>
                  <a:cubicBezTo>
                    <a:pt x="18096" y="7911"/>
                    <a:pt x="13278" y="1"/>
                    <a:pt x="11263" y="1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1931799" y="2164359"/>
              <a:ext cx="140379" cy="204785"/>
            </a:xfrm>
            <a:custGeom>
              <a:avLst/>
              <a:gdLst/>
              <a:ahLst/>
              <a:cxnLst/>
              <a:rect l="l" t="t" r="r" b="b"/>
              <a:pathLst>
                <a:path w="7949" h="11596" extrusionOk="0">
                  <a:moveTo>
                    <a:pt x="1116" y="1"/>
                  </a:moveTo>
                  <a:cubicBezTo>
                    <a:pt x="362" y="1"/>
                    <a:pt x="0" y="1108"/>
                    <a:pt x="430" y="4152"/>
                  </a:cubicBezTo>
                  <a:cubicBezTo>
                    <a:pt x="605" y="5505"/>
                    <a:pt x="731" y="6683"/>
                    <a:pt x="781" y="7686"/>
                  </a:cubicBezTo>
                  <a:cubicBezTo>
                    <a:pt x="1909" y="8889"/>
                    <a:pt x="3212" y="9916"/>
                    <a:pt x="4766" y="10693"/>
                  </a:cubicBezTo>
                  <a:cubicBezTo>
                    <a:pt x="5618" y="11144"/>
                    <a:pt x="6520" y="11420"/>
                    <a:pt x="7397" y="11596"/>
                  </a:cubicBezTo>
                  <a:cubicBezTo>
                    <a:pt x="7397" y="9866"/>
                    <a:pt x="7949" y="7911"/>
                    <a:pt x="7949" y="7911"/>
                  </a:cubicBezTo>
                  <a:cubicBezTo>
                    <a:pt x="7949" y="7911"/>
                    <a:pt x="3131" y="1"/>
                    <a:pt x="1116" y="1"/>
                  </a:cubicBezTo>
                  <a:close/>
                </a:path>
              </a:pathLst>
            </a:custGeom>
            <a:solidFill>
              <a:srgbClr val="FF9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1881398" y="1973598"/>
              <a:ext cx="300079" cy="350410"/>
            </a:xfrm>
            <a:custGeom>
              <a:avLst/>
              <a:gdLst/>
              <a:ahLst/>
              <a:cxnLst/>
              <a:rect l="l" t="t" r="r" b="b"/>
              <a:pathLst>
                <a:path w="16992" h="19842" extrusionOk="0">
                  <a:moveTo>
                    <a:pt x="9714" y="1"/>
                  </a:moveTo>
                  <a:cubicBezTo>
                    <a:pt x="9329" y="1"/>
                    <a:pt x="8924" y="30"/>
                    <a:pt x="8497" y="92"/>
                  </a:cubicBezTo>
                  <a:cubicBezTo>
                    <a:pt x="1" y="1295"/>
                    <a:pt x="1204" y="9966"/>
                    <a:pt x="1204" y="9966"/>
                  </a:cubicBezTo>
                  <a:cubicBezTo>
                    <a:pt x="1204" y="9966"/>
                    <a:pt x="1805" y="14127"/>
                    <a:pt x="5339" y="17260"/>
                  </a:cubicBezTo>
                  <a:cubicBezTo>
                    <a:pt x="7456" y="19133"/>
                    <a:pt x="9227" y="19842"/>
                    <a:pt x="10689" y="19842"/>
                  </a:cubicBezTo>
                  <a:cubicBezTo>
                    <a:pt x="14352" y="19842"/>
                    <a:pt x="16069" y="15395"/>
                    <a:pt x="16392" y="13676"/>
                  </a:cubicBezTo>
                  <a:cubicBezTo>
                    <a:pt x="16963" y="10557"/>
                    <a:pt x="16992" y="1"/>
                    <a:pt x="9714" y="1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2017291" y="2225727"/>
              <a:ext cx="119064" cy="28450"/>
            </a:xfrm>
            <a:custGeom>
              <a:avLst/>
              <a:gdLst/>
              <a:ahLst/>
              <a:cxnLst/>
              <a:rect l="l" t="t" r="r" b="b"/>
              <a:pathLst>
                <a:path w="6742" h="1611" extrusionOk="0">
                  <a:moveTo>
                    <a:pt x="0" y="0"/>
                  </a:moveTo>
                  <a:lnTo>
                    <a:pt x="0" y="0"/>
                  </a:lnTo>
                  <a:cubicBezTo>
                    <a:pt x="1470" y="1213"/>
                    <a:pt x="2725" y="1611"/>
                    <a:pt x="3740" y="1611"/>
                  </a:cubicBezTo>
                  <a:cubicBezTo>
                    <a:pt x="5682" y="1611"/>
                    <a:pt x="6742" y="151"/>
                    <a:pt x="6742" y="1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2092522" y="2138081"/>
              <a:ext cx="33218" cy="64636"/>
            </a:xfrm>
            <a:custGeom>
              <a:avLst/>
              <a:gdLst/>
              <a:ahLst/>
              <a:cxnLst/>
              <a:rect l="l" t="t" r="r" b="b"/>
              <a:pathLst>
                <a:path w="1881" h="3660" extrusionOk="0">
                  <a:moveTo>
                    <a:pt x="251" y="1"/>
                  </a:moveTo>
                  <a:cubicBezTo>
                    <a:pt x="176" y="577"/>
                    <a:pt x="201" y="1179"/>
                    <a:pt x="377" y="1755"/>
                  </a:cubicBezTo>
                  <a:cubicBezTo>
                    <a:pt x="427" y="1906"/>
                    <a:pt x="477" y="2056"/>
                    <a:pt x="552" y="2181"/>
                  </a:cubicBezTo>
                  <a:cubicBezTo>
                    <a:pt x="602" y="2332"/>
                    <a:pt x="677" y="2457"/>
                    <a:pt x="778" y="2582"/>
                  </a:cubicBezTo>
                  <a:cubicBezTo>
                    <a:pt x="853" y="2733"/>
                    <a:pt x="953" y="2833"/>
                    <a:pt x="1053" y="2958"/>
                  </a:cubicBezTo>
                  <a:cubicBezTo>
                    <a:pt x="1099" y="2995"/>
                    <a:pt x="1142" y="3032"/>
                    <a:pt x="1184" y="3069"/>
                  </a:cubicBezTo>
                  <a:lnTo>
                    <a:pt x="1184" y="3069"/>
                  </a:lnTo>
                  <a:lnTo>
                    <a:pt x="1078" y="3109"/>
                  </a:lnTo>
                  <a:cubicBezTo>
                    <a:pt x="953" y="3159"/>
                    <a:pt x="828" y="3234"/>
                    <a:pt x="702" y="3284"/>
                  </a:cubicBezTo>
                  <a:cubicBezTo>
                    <a:pt x="602" y="3334"/>
                    <a:pt x="477" y="3409"/>
                    <a:pt x="377" y="3485"/>
                  </a:cubicBezTo>
                  <a:cubicBezTo>
                    <a:pt x="251" y="3535"/>
                    <a:pt x="126" y="3585"/>
                    <a:pt x="1" y="3660"/>
                  </a:cubicBezTo>
                  <a:cubicBezTo>
                    <a:pt x="151" y="3635"/>
                    <a:pt x="276" y="3635"/>
                    <a:pt x="402" y="3610"/>
                  </a:cubicBezTo>
                  <a:cubicBezTo>
                    <a:pt x="552" y="3585"/>
                    <a:pt x="677" y="3535"/>
                    <a:pt x="803" y="3510"/>
                  </a:cubicBezTo>
                  <a:cubicBezTo>
                    <a:pt x="928" y="3459"/>
                    <a:pt x="1053" y="3409"/>
                    <a:pt x="1179" y="3384"/>
                  </a:cubicBezTo>
                  <a:lnTo>
                    <a:pt x="1555" y="3284"/>
                  </a:lnTo>
                  <a:lnTo>
                    <a:pt x="1880" y="3209"/>
                  </a:lnTo>
                  <a:lnTo>
                    <a:pt x="1605" y="2983"/>
                  </a:lnTo>
                  <a:cubicBezTo>
                    <a:pt x="1504" y="2908"/>
                    <a:pt x="1404" y="2808"/>
                    <a:pt x="1304" y="2708"/>
                  </a:cubicBezTo>
                  <a:cubicBezTo>
                    <a:pt x="1229" y="2607"/>
                    <a:pt x="1129" y="2507"/>
                    <a:pt x="1053" y="2407"/>
                  </a:cubicBezTo>
                  <a:cubicBezTo>
                    <a:pt x="903" y="2181"/>
                    <a:pt x="778" y="1931"/>
                    <a:pt x="677" y="1655"/>
                  </a:cubicBezTo>
                  <a:cubicBezTo>
                    <a:pt x="627" y="1530"/>
                    <a:pt x="577" y="1404"/>
                    <a:pt x="527" y="1254"/>
                  </a:cubicBezTo>
                  <a:cubicBezTo>
                    <a:pt x="502" y="1129"/>
                    <a:pt x="452" y="1003"/>
                    <a:pt x="427" y="853"/>
                  </a:cubicBezTo>
                  <a:cubicBezTo>
                    <a:pt x="352" y="577"/>
                    <a:pt x="301" y="276"/>
                    <a:pt x="251" y="1"/>
                  </a:cubicBezTo>
                  <a:close/>
                </a:path>
              </a:pathLst>
            </a:custGeom>
            <a:solidFill>
              <a:srgbClr val="FC6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2103595" y="2089393"/>
              <a:ext cx="64194" cy="27461"/>
            </a:xfrm>
            <a:custGeom>
              <a:avLst/>
              <a:gdLst/>
              <a:ahLst/>
              <a:cxnLst/>
              <a:rect l="l" t="t" r="r" b="b"/>
              <a:pathLst>
                <a:path w="3635" h="1555" extrusionOk="0">
                  <a:moveTo>
                    <a:pt x="1629" y="1"/>
                  </a:moveTo>
                  <a:cubicBezTo>
                    <a:pt x="1554" y="1"/>
                    <a:pt x="1454" y="26"/>
                    <a:pt x="1379" y="51"/>
                  </a:cubicBezTo>
                  <a:cubicBezTo>
                    <a:pt x="1228" y="76"/>
                    <a:pt x="1078" y="151"/>
                    <a:pt x="953" y="201"/>
                  </a:cubicBezTo>
                  <a:cubicBezTo>
                    <a:pt x="677" y="352"/>
                    <a:pt x="476" y="527"/>
                    <a:pt x="351" y="728"/>
                  </a:cubicBezTo>
                  <a:cubicBezTo>
                    <a:pt x="50" y="1054"/>
                    <a:pt x="0" y="1354"/>
                    <a:pt x="0" y="1354"/>
                  </a:cubicBezTo>
                  <a:cubicBezTo>
                    <a:pt x="0" y="1354"/>
                    <a:pt x="251" y="1204"/>
                    <a:pt x="602" y="1028"/>
                  </a:cubicBezTo>
                  <a:cubicBezTo>
                    <a:pt x="702" y="978"/>
                    <a:pt x="777" y="928"/>
                    <a:pt x="877" y="903"/>
                  </a:cubicBezTo>
                  <a:cubicBezTo>
                    <a:pt x="978" y="853"/>
                    <a:pt x="1078" y="828"/>
                    <a:pt x="1203" y="778"/>
                  </a:cubicBezTo>
                  <a:cubicBezTo>
                    <a:pt x="1304" y="778"/>
                    <a:pt x="1404" y="728"/>
                    <a:pt x="1504" y="728"/>
                  </a:cubicBezTo>
                  <a:cubicBezTo>
                    <a:pt x="1567" y="715"/>
                    <a:pt x="1623" y="709"/>
                    <a:pt x="1676" y="709"/>
                  </a:cubicBezTo>
                  <a:cubicBezTo>
                    <a:pt x="1730" y="709"/>
                    <a:pt x="1780" y="715"/>
                    <a:pt x="1830" y="728"/>
                  </a:cubicBezTo>
                  <a:cubicBezTo>
                    <a:pt x="1930" y="728"/>
                    <a:pt x="2055" y="753"/>
                    <a:pt x="2156" y="778"/>
                  </a:cubicBezTo>
                  <a:cubicBezTo>
                    <a:pt x="2256" y="803"/>
                    <a:pt x="2356" y="828"/>
                    <a:pt x="2456" y="878"/>
                  </a:cubicBezTo>
                  <a:cubicBezTo>
                    <a:pt x="2557" y="928"/>
                    <a:pt x="2657" y="978"/>
                    <a:pt x="2757" y="1028"/>
                  </a:cubicBezTo>
                  <a:cubicBezTo>
                    <a:pt x="2857" y="1079"/>
                    <a:pt x="2958" y="1129"/>
                    <a:pt x="3033" y="1179"/>
                  </a:cubicBezTo>
                  <a:cubicBezTo>
                    <a:pt x="3208" y="1279"/>
                    <a:pt x="3334" y="1379"/>
                    <a:pt x="3459" y="1455"/>
                  </a:cubicBezTo>
                  <a:cubicBezTo>
                    <a:pt x="3559" y="1505"/>
                    <a:pt x="3634" y="1555"/>
                    <a:pt x="3634" y="1555"/>
                  </a:cubicBezTo>
                  <a:cubicBezTo>
                    <a:pt x="3634" y="1555"/>
                    <a:pt x="3609" y="1480"/>
                    <a:pt x="3559" y="1354"/>
                  </a:cubicBezTo>
                  <a:cubicBezTo>
                    <a:pt x="3509" y="1229"/>
                    <a:pt x="3459" y="1054"/>
                    <a:pt x="3309" y="878"/>
                  </a:cubicBezTo>
                  <a:cubicBezTo>
                    <a:pt x="3258" y="803"/>
                    <a:pt x="3183" y="703"/>
                    <a:pt x="3083" y="602"/>
                  </a:cubicBezTo>
                  <a:cubicBezTo>
                    <a:pt x="3008" y="502"/>
                    <a:pt x="2882" y="427"/>
                    <a:pt x="2782" y="327"/>
                  </a:cubicBezTo>
                  <a:cubicBezTo>
                    <a:pt x="2657" y="252"/>
                    <a:pt x="2507" y="176"/>
                    <a:pt x="2356" y="101"/>
                  </a:cubicBezTo>
                  <a:cubicBezTo>
                    <a:pt x="2206" y="76"/>
                    <a:pt x="2055" y="26"/>
                    <a:pt x="188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1979657" y="2076113"/>
              <a:ext cx="93845" cy="38093"/>
            </a:xfrm>
            <a:custGeom>
              <a:avLst/>
              <a:gdLst/>
              <a:ahLst/>
              <a:cxnLst/>
              <a:rect l="l" t="t" r="r" b="b"/>
              <a:pathLst>
                <a:path w="5314" h="2157" extrusionOk="0">
                  <a:moveTo>
                    <a:pt x="2632" y="1"/>
                  </a:moveTo>
                  <a:cubicBezTo>
                    <a:pt x="2507" y="1"/>
                    <a:pt x="2382" y="1"/>
                    <a:pt x="2256" y="26"/>
                  </a:cubicBezTo>
                  <a:cubicBezTo>
                    <a:pt x="2156" y="51"/>
                    <a:pt x="2031" y="76"/>
                    <a:pt x="1905" y="101"/>
                  </a:cubicBezTo>
                  <a:cubicBezTo>
                    <a:pt x="1780" y="101"/>
                    <a:pt x="1680" y="176"/>
                    <a:pt x="1580" y="227"/>
                  </a:cubicBezTo>
                  <a:cubicBezTo>
                    <a:pt x="1479" y="277"/>
                    <a:pt x="1379" y="327"/>
                    <a:pt x="1279" y="377"/>
                  </a:cubicBezTo>
                  <a:cubicBezTo>
                    <a:pt x="1129" y="502"/>
                    <a:pt x="953" y="653"/>
                    <a:pt x="828" y="778"/>
                  </a:cubicBezTo>
                  <a:cubicBezTo>
                    <a:pt x="677" y="903"/>
                    <a:pt x="577" y="1054"/>
                    <a:pt x="477" y="1179"/>
                  </a:cubicBezTo>
                  <a:cubicBezTo>
                    <a:pt x="427" y="1254"/>
                    <a:pt x="377" y="1304"/>
                    <a:pt x="352" y="1379"/>
                  </a:cubicBezTo>
                  <a:cubicBezTo>
                    <a:pt x="301" y="1455"/>
                    <a:pt x="276" y="1505"/>
                    <a:pt x="251" y="1580"/>
                  </a:cubicBezTo>
                  <a:cubicBezTo>
                    <a:pt x="201" y="1680"/>
                    <a:pt x="151" y="1780"/>
                    <a:pt x="101" y="1881"/>
                  </a:cubicBezTo>
                  <a:cubicBezTo>
                    <a:pt x="26" y="2056"/>
                    <a:pt x="1" y="2156"/>
                    <a:pt x="1" y="2156"/>
                  </a:cubicBezTo>
                  <a:cubicBezTo>
                    <a:pt x="1" y="2156"/>
                    <a:pt x="76" y="2081"/>
                    <a:pt x="226" y="1956"/>
                  </a:cubicBezTo>
                  <a:cubicBezTo>
                    <a:pt x="301" y="1906"/>
                    <a:pt x="377" y="1831"/>
                    <a:pt x="477" y="1730"/>
                  </a:cubicBezTo>
                  <a:cubicBezTo>
                    <a:pt x="552" y="1655"/>
                    <a:pt x="652" y="1555"/>
                    <a:pt x="778" y="1455"/>
                  </a:cubicBezTo>
                  <a:cubicBezTo>
                    <a:pt x="903" y="1379"/>
                    <a:pt x="1028" y="1279"/>
                    <a:pt x="1154" y="1179"/>
                  </a:cubicBezTo>
                  <a:cubicBezTo>
                    <a:pt x="1304" y="1104"/>
                    <a:pt x="1454" y="1004"/>
                    <a:pt x="1605" y="928"/>
                  </a:cubicBezTo>
                  <a:cubicBezTo>
                    <a:pt x="1755" y="878"/>
                    <a:pt x="1931" y="778"/>
                    <a:pt x="2081" y="753"/>
                  </a:cubicBezTo>
                  <a:lnTo>
                    <a:pt x="2332" y="703"/>
                  </a:lnTo>
                  <a:cubicBezTo>
                    <a:pt x="2353" y="697"/>
                    <a:pt x="2373" y="696"/>
                    <a:pt x="2392" y="696"/>
                  </a:cubicBezTo>
                  <a:cubicBezTo>
                    <a:pt x="2445" y="696"/>
                    <a:pt x="2493" y="710"/>
                    <a:pt x="2547" y="710"/>
                  </a:cubicBezTo>
                  <a:cubicBezTo>
                    <a:pt x="2566" y="710"/>
                    <a:pt x="2586" y="708"/>
                    <a:pt x="2607" y="703"/>
                  </a:cubicBezTo>
                  <a:cubicBezTo>
                    <a:pt x="2783" y="703"/>
                    <a:pt x="2933" y="753"/>
                    <a:pt x="3108" y="778"/>
                  </a:cubicBezTo>
                  <a:cubicBezTo>
                    <a:pt x="3284" y="853"/>
                    <a:pt x="3459" y="878"/>
                    <a:pt x="3610" y="978"/>
                  </a:cubicBezTo>
                  <a:cubicBezTo>
                    <a:pt x="3785" y="1054"/>
                    <a:pt x="3936" y="1129"/>
                    <a:pt x="4086" y="1204"/>
                  </a:cubicBezTo>
                  <a:cubicBezTo>
                    <a:pt x="4236" y="1304"/>
                    <a:pt x="4362" y="1379"/>
                    <a:pt x="4487" y="1480"/>
                  </a:cubicBezTo>
                  <a:cubicBezTo>
                    <a:pt x="4988" y="1806"/>
                    <a:pt x="5314" y="2081"/>
                    <a:pt x="5314" y="2081"/>
                  </a:cubicBezTo>
                  <a:cubicBezTo>
                    <a:pt x="5314" y="2081"/>
                    <a:pt x="5189" y="1680"/>
                    <a:pt x="4763" y="1179"/>
                  </a:cubicBezTo>
                  <a:cubicBezTo>
                    <a:pt x="4662" y="1054"/>
                    <a:pt x="4537" y="903"/>
                    <a:pt x="4387" y="778"/>
                  </a:cubicBezTo>
                  <a:cubicBezTo>
                    <a:pt x="4261" y="653"/>
                    <a:pt x="4111" y="527"/>
                    <a:pt x="3910" y="427"/>
                  </a:cubicBezTo>
                  <a:cubicBezTo>
                    <a:pt x="3735" y="302"/>
                    <a:pt x="3535" y="227"/>
                    <a:pt x="3309" y="126"/>
                  </a:cubicBezTo>
                  <a:cubicBezTo>
                    <a:pt x="3083" y="76"/>
                    <a:pt x="2858" y="1"/>
                    <a:pt x="263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2001785" y="2124360"/>
              <a:ext cx="14181" cy="36309"/>
            </a:xfrm>
            <a:custGeom>
              <a:avLst/>
              <a:gdLst/>
              <a:ahLst/>
              <a:cxnLst/>
              <a:rect l="l" t="t" r="r" b="b"/>
              <a:pathLst>
                <a:path w="803" h="2056" extrusionOk="0">
                  <a:moveTo>
                    <a:pt x="402" y="1"/>
                  </a:moveTo>
                  <a:cubicBezTo>
                    <a:pt x="176" y="1"/>
                    <a:pt x="1" y="452"/>
                    <a:pt x="1" y="1028"/>
                  </a:cubicBezTo>
                  <a:cubicBezTo>
                    <a:pt x="1" y="1580"/>
                    <a:pt x="176" y="2056"/>
                    <a:pt x="402" y="2056"/>
                  </a:cubicBezTo>
                  <a:cubicBezTo>
                    <a:pt x="627" y="2056"/>
                    <a:pt x="803" y="1580"/>
                    <a:pt x="803" y="1028"/>
                  </a:cubicBezTo>
                  <a:cubicBezTo>
                    <a:pt x="803" y="452"/>
                    <a:pt x="627" y="1"/>
                    <a:pt x="40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2110676" y="2129234"/>
              <a:ext cx="11514" cy="29669"/>
            </a:xfrm>
            <a:custGeom>
              <a:avLst/>
              <a:gdLst/>
              <a:ahLst/>
              <a:cxnLst/>
              <a:rect l="l" t="t" r="r" b="b"/>
              <a:pathLst>
                <a:path w="652" h="1680" extrusionOk="0">
                  <a:moveTo>
                    <a:pt x="326" y="1"/>
                  </a:moveTo>
                  <a:cubicBezTo>
                    <a:pt x="126" y="1"/>
                    <a:pt x="0" y="376"/>
                    <a:pt x="0" y="828"/>
                  </a:cubicBezTo>
                  <a:cubicBezTo>
                    <a:pt x="0" y="1304"/>
                    <a:pt x="126" y="1680"/>
                    <a:pt x="326" y="1680"/>
                  </a:cubicBezTo>
                  <a:cubicBezTo>
                    <a:pt x="502" y="1680"/>
                    <a:pt x="652" y="1304"/>
                    <a:pt x="652" y="828"/>
                  </a:cubicBezTo>
                  <a:cubicBezTo>
                    <a:pt x="652" y="376"/>
                    <a:pt x="502" y="1"/>
                    <a:pt x="32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2220874" y="2477114"/>
              <a:ext cx="310286" cy="317968"/>
            </a:xfrm>
            <a:custGeom>
              <a:avLst/>
              <a:gdLst/>
              <a:ahLst/>
              <a:cxnLst/>
              <a:rect l="l" t="t" r="r" b="b"/>
              <a:pathLst>
                <a:path w="17570" h="18005" extrusionOk="0">
                  <a:moveTo>
                    <a:pt x="4437" y="1"/>
                  </a:moveTo>
                  <a:cubicBezTo>
                    <a:pt x="3810" y="1079"/>
                    <a:pt x="3109" y="2106"/>
                    <a:pt x="2482" y="3159"/>
                  </a:cubicBezTo>
                  <a:cubicBezTo>
                    <a:pt x="1580" y="4587"/>
                    <a:pt x="778" y="6066"/>
                    <a:pt x="1" y="7545"/>
                  </a:cubicBezTo>
                  <a:cubicBezTo>
                    <a:pt x="5096" y="13188"/>
                    <a:pt x="10528" y="18004"/>
                    <a:pt x="13565" y="18004"/>
                  </a:cubicBezTo>
                  <a:cubicBezTo>
                    <a:pt x="14413" y="18004"/>
                    <a:pt x="15074" y="17629"/>
                    <a:pt x="15490" y="16793"/>
                  </a:cubicBezTo>
                  <a:cubicBezTo>
                    <a:pt x="17570" y="12658"/>
                    <a:pt x="11505" y="8898"/>
                    <a:pt x="4562" y="151"/>
                  </a:cubicBezTo>
                  <a:cubicBezTo>
                    <a:pt x="4537" y="101"/>
                    <a:pt x="4487" y="51"/>
                    <a:pt x="4437" y="1"/>
                  </a:cubicBezTo>
                  <a:close/>
                </a:path>
              </a:pathLst>
            </a:custGeom>
            <a:solidFill>
              <a:srgbClr val="FF9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2390215" y="2319218"/>
              <a:ext cx="204821" cy="475107"/>
            </a:xfrm>
            <a:custGeom>
              <a:avLst/>
              <a:gdLst/>
              <a:ahLst/>
              <a:cxnLst/>
              <a:rect l="l" t="t" r="r" b="b"/>
              <a:pathLst>
                <a:path w="11598" h="26903" extrusionOk="0">
                  <a:moveTo>
                    <a:pt x="8795" y="0"/>
                  </a:moveTo>
                  <a:cubicBezTo>
                    <a:pt x="7618" y="0"/>
                    <a:pt x="6502" y="345"/>
                    <a:pt x="6502" y="345"/>
                  </a:cubicBezTo>
                  <a:lnTo>
                    <a:pt x="5926" y="1899"/>
                  </a:lnTo>
                  <a:lnTo>
                    <a:pt x="5700" y="5408"/>
                  </a:lnTo>
                  <a:cubicBezTo>
                    <a:pt x="5700" y="5408"/>
                    <a:pt x="2392" y="15057"/>
                    <a:pt x="1414" y="17614"/>
                  </a:cubicBezTo>
                  <a:cubicBezTo>
                    <a:pt x="0" y="21343"/>
                    <a:pt x="2234" y="26903"/>
                    <a:pt x="4476" y="26903"/>
                  </a:cubicBezTo>
                  <a:cubicBezTo>
                    <a:pt x="5293" y="26903"/>
                    <a:pt x="6110" y="26164"/>
                    <a:pt x="6753" y="24330"/>
                  </a:cubicBezTo>
                  <a:cubicBezTo>
                    <a:pt x="9184" y="17363"/>
                    <a:pt x="10036" y="11899"/>
                    <a:pt x="9911" y="6862"/>
                  </a:cubicBezTo>
                  <a:cubicBezTo>
                    <a:pt x="9911" y="6862"/>
                    <a:pt x="11289" y="6185"/>
                    <a:pt x="11490" y="2451"/>
                  </a:cubicBezTo>
                  <a:cubicBezTo>
                    <a:pt x="11597" y="462"/>
                    <a:pt x="10155" y="0"/>
                    <a:pt x="8795" y="0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2490877" y="2319218"/>
              <a:ext cx="104159" cy="171602"/>
            </a:xfrm>
            <a:custGeom>
              <a:avLst/>
              <a:gdLst/>
              <a:ahLst/>
              <a:cxnLst/>
              <a:rect l="l" t="t" r="r" b="b"/>
              <a:pathLst>
                <a:path w="5898" h="9717" extrusionOk="0">
                  <a:moveTo>
                    <a:pt x="3095" y="0"/>
                  </a:moveTo>
                  <a:cubicBezTo>
                    <a:pt x="1918" y="0"/>
                    <a:pt x="802" y="345"/>
                    <a:pt x="802" y="345"/>
                  </a:cubicBezTo>
                  <a:lnTo>
                    <a:pt x="226" y="1899"/>
                  </a:lnTo>
                  <a:lnTo>
                    <a:pt x="0" y="5408"/>
                  </a:lnTo>
                  <a:cubicBezTo>
                    <a:pt x="0" y="5408"/>
                    <a:pt x="15" y="5407"/>
                    <a:pt x="42" y="5407"/>
                  </a:cubicBezTo>
                  <a:cubicBezTo>
                    <a:pt x="300" y="5407"/>
                    <a:pt x="1677" y="5469"/>
                    <a:pt x="1654" y="6786"/>
                  </a:cubicBezTo>
                  <a:cubicBezTo>
                    <a:pt x="2094" y="9105"/>
                    <a:pt x="2739" y="9716"/>
                    <a:pt x="3285" y="9716"/>
                  </a:cubicBezTo>
                  <a:cubicBezTo>
                    <a:pt x="3765" y="9716"/>
                    <a:pt x="4169" y="9242"/>
                    <a:pt x="4286" y="9042"/>
                  </a:cubicBezTo>
                  <a:cubicBezTo>
                    <a:pt x="4411" y="7463"/>
                    <a:pt x="4336" y="7689"/>
                    <a:pt x="4211" y="6862"/>
                  </a:cubicBezTo>
                  <a:cubicBezTo>
                    <a:pt x="4211" y="6862"/>
                    <a:pt x="5589" y="6185"/>
                    <a:pt x="5790" y="2451"/>
                  </a:cubicBezTo>
                  <a:cubicBezTo>
                    <a:pt x="5897" y="462"/>
                    <a:pt x="4455" y="0"/>
                    <a:pt x="3095" y="0"/>
                  </a:cubicBezTo>
                  <a:close/>
                </a:path>
              </a:pathLst>
            </a:custGeom>
            <a:solidFill>
              <a:srgbClr val="FF9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2416952" y="2212058"/>
              <a:ext cx="196097" cy="254498"/>
            </a:xfrm>
            <a:custGeom>
              <a:avLst/>
              <a:gdLst/>
              <a:ahLst/>
              <a:cxnLst/>
              <a:rect l="l" t="t" r="r" b="b"/>
              <a:pathLst>
                <a:path w="11104" h="14411" extrusionOk="0">
                  <a:moveTo>
                    <a:pt x="6440" y="1"/>
                  </a:moveTo>
                  <a:cubicBezTo>
                    <a:pt x="3950" y="1"/>
                    <a:pt x="1" y="1601"/>
                    <a:pt x="1" y="1601"/>
                  </a:cubicBezTo>
                  <a:cubicBezTo>
                    <a:pt x="1" y="1601"/>
                    <a:pt x="853" y="4308"/>
                    <a:pt x="1855" y="4809"/>
                  </a:cubicBezTo>
                  <a:cubicBezTo>
                    <a:pt x="2858" y="5311"/>
                    <a:pt x="5966" y="14308"/>
                    <a:pt x="7570" y="14408"/>
                  </a:cubicBezTo>
                  <a:cubicBezTo>
                    <a:pt x="7598" y="14410"/>
                    <a:pt x="7626" y="14411"/>
                    <a:pt x="7654" y="14411"/>
                  </a:cubicBezTo>
                  <a:cubicBezTo>
                    <a:pt x="9240" y="14411"/>
                    <a:pt x="11104" y="11677"/>
                    <a:pt x="11104" y="11677"/>
                  </a:cubicBezTo>
                  <a:lnTo>
                    <a:pt x="7294" y="4559"/>
                  </a:lnTo>
                  <a:cubicBezTo>
                    <a:pt x="7294" y="4559"/>
                    <a:pt x="9650" y="2052"/>
                    <a:pt x="8121" y="499"/>
                  </a:cubicBezTo>
                  <a:cubicBezTo>
                    <a:pt x="7779" y="139"/>
                    <a:pt x="7173" y="1"/>
                    <a:pt x="6440" y="1"/>
                  </a:cubicBezTo>
                  <a:close/>
                </a:path>
              </a:pathLst>
            </a:custGeom>
            <a:solidFill>
              <a:srgbClr val="D8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2416952" y="2212058"/>
              <a:ext cx="154048" cy="70781"/>
            </a:xfrm>
            <a:custGeom>
              <a:avLst/>
              <a:gdLst/>
              <a:ahLst/>
              <a:cxnLst/>
              <a:rect l="l" t="t" r="r" b="b"/>
              <a:pathLst>
                <a:path w="8723" h="4008" extrusionOk="0">
                  <a:moveTo>
                    <a:pt x="6440" y="1"/>
                  </a:moveTo>
                  <a:cubicBezTo>
                    <a:pt x="3950" y="1"/>
                    <a:pt x="1" y="1601"/>
                    <a:pt x="1" y="1601"/>
                  </a:cubicBezTo>
                  <a:cubicBezTo>
                    <a:pt x="1" y="1601"/>
                    <a:pt x="452" y="3030"/>
                    <a:pt x="1078" y="4007"/>
                  </a:cubicBezTo>
                  <a:cubicBezTo>
                    <a:pt x="3585" y="3581"/>
                    <a:pt x="6091" y="3155"/>
                    <a:pt x="8522" y="2453"/>
                  </a:cubicBezTo>
                  <a:cubicBezTo>
                    <a:pt x="8723" y="1802"/>
                    <a:pt x="8698" y="1075"/>
                    <a:pt x="8121" y="499"/>
                  </a:cubicBezTo>
                  <a:cubicBezTo>
                    <a:pt x="7779" y="139"/>
                    <a:pt x="7173" y="1"/>
                    <a:pt x="6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2463433" y="2300658"/>
              <a:ext cx="77916" cy="141086"/>
            </a:xfrm>
            <a:custGeom>
              <a:avLst/>
              <a:gdLst/>
              <a:ahLst/>
              <a:cxnLst/>
              <a:rect l="l" t="t" r="r" b="b"/>
              <a:pathLst>
                <a:path w="4412" h="7989" extrusionOk="0">
                  <a:moveTo>
                    <a:pt x="2101" y="1"/>
                  </a:moveTo>
                  <a:cubicBezTo>
                    <a:pt x="1448" y="1"/>
                    <a:pt x="218" y="1099"/>
                    <a:pt x="101" y="1847"/>
                  </a:cubicBezTo>
                  <a:cubicBezTo>
                    <a:pt x="0" y="2624"/>
                    <a:pt x="953" y="5933"/>
                    <a:pt x="953" y="5933"/>
                  </a:cubicBezTo>
                  <a:cubicBezTo>
                    <a:pt x="1219" y="7026"/>
                    <a:pt x="2121" y="7989"/>
                    <a:pt x="2893" y="7989"/>
                  </a:cubicBezTo>
                  <a:cubicBezTo>
                    <a:pt x="3431" y="7989"/>
                    <a:pt x="3906" y="7522"/>
                    <a:pt x="4060" y="6309"/>
                  </a:cubicBezTo>
                  <a:cubicBezTo>
                    <a:pt x="4411" y="3326"/>
                    <a:pt x="1880" y="2750"/>
                    <a:pt x="1880" y="2750"/>
                  </a:cubicBezTo>
                  <a:lnTo>
                    <a:pt x="2331" y="1672"/>
                  </a:lnTo>
                  <a:cubicBezTo>
                    <a:pt x="2331" y="1672"/>
                    <a:pt x="2828" y="1856"/>
                    <a:pt x="3248" y="1856"/>
                  </a:cubicBezTo>
                  <a:cubicBezTo>
                    <a:pt x="3521" y="1856"/>
                    <a:pt x="3760" y="1778"/>
                    <a:pt x="3810" y="1522"/>
                  </a:cubicBezTo>
                  <a:cubicBezTo>
                    <a:pt x="3910" y="845"/>
                    <a:pt x="2832" y="168"/>
                    <a:pt x="2231" y="18"/>
                  </a:cubicBezTo>
                  <a:cubicBezTo>
                    <a:pt x="2191" y="6"/>
                    <a:pt x="2147" y="1"/>
                    <a:pt x="2101" y="1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2526727" y="2269947"/>
              <a:ext cx="78075" cy="110322"/>
            </a:xfrm>
            <a:custGeom>
              <a:avLst/>
              <a:gdLst/>
              <a:ahLst/>
              <a:cxnLst/>
              <a:rect l="l" t="t" r="r" b="b"/>
              <a:pathLst>
                <a:path w="4421" h="6247" extrusionOk="0">
                  <a:moveTo>
                    <a:pt x="2664" y="1"/>
                  </a:moveTo>
                  <a:cubicBezTo>
                    <a:pt x="1753" y="1"/>
                    <a:pt x="928" y="2308"/>
                    <a:pt x="928" y="2308"/>
                  </a:cubicBezTo>
                  <a:cubicBezTo>
                    <a:pt x="928" y="2308"/>
                    <a:pt x="0" y="4388"/>
                    <a:pt x="426" y="4965"/>
                  </a:cubicBezTo>
                  <a:cubicBezTo>
                    <a:pt x="466" y="5019"/>
                    <a:pt x="517" y="5044"/>
                    <a:pt x="577" y="5044"/>
                  </a:cubicBezTo>
                  <a:cubicBezTo>
                    <a:pt x="1153" y="5044"/>
                    <a:pt x="2531" y="2760"/>
                    <a:pt x="2532" y="2759"/>
                  </a:cubicBezTo>
                  <a:lnTo>
                    <a:pt x="2532" y="2759"/>
                  </a:lnTo>
                  <a:cubicBezTo>
                    <a:pt x="2531" y="2760"/>
                    <a:pt x="1078" y="5491"/>
                    <a:pt x="1604" y="5742"/>
                  </a:cubicBezTo>
                  <a:cubicBezTo>
                    <a:pt x="1630" y="5753"/>
                    <a:pt x="1658" y="5759"/>
                    <a:pt x="1686" y="5759"/>
                  </a:cubicBezTo>
                  <a:cubicBezTo>
                    <a:pt x="2023" y="5759"/>
                    <a:pt x="2552" y="5011"/>
                    <a:pt x="2896" y="4461"/>
                  </a:cubicBezTo>
                  <a:lnTo>
                    <a:pt x="2896" y="4461"/>
                  </a:lnTo>
                  <a:cubicBezTo>
                    <a:pt x="2564" y="5062"/>
                    <a:pt x="2139" y="5951"/>
                    <a:pt x="2381" y="6193"/>
                  </a:cubicBezTo>
                  <a:cubicBezTo>
                    <a:pt x="2420" y="6229"/>
                    <a:pt x="2469" y="6246"/>
                    <a:pt x="2527" y="6246"/>
                  </a:cubicBezTo>
                  <a:cubicBezTo>
                    <a:pt x="3068" y="6246"/>
                    <a:pt x="4341" y="4758"/>
                    <a:pt x="4386" y="3762"/>
                  </a:cubicBezTo>
                  <a:cubicBezTo>
                    <a:pt x="4421" y="3256"/>
                    <a:pt x="4287" y="3120"/>
                    <a:pt x="4131" y="3120"/>
                  </a:cubicBezTo>
                  <a:cubicBezTo>
                    <a:pt x="3948" y="3120"/>
                    <a:pt x="3735" y="3311"/>
                    <a:pt x="3735" y="3311"/>
                  </a:cubicBezTo>
                  <a:cubicBezTo>
                    <a:pt x="3735" y="3311"/>
                    <a:pt x="4211" y="2158"/>
                    <a:pt x="3960" y="1531"/>
                  </a:cubicBezTo>
                  <a:cubicBezTo>
                    <a:pt x="3898" y="1368"/>
                    <a:pt x="3791" y="1307"/>
                    <a:pt x="3667" y="1307"/>
                  </a:cubicBezTo>
                  <a:cubicBezTo>
                    <a:pt x="3293" y="1307"/>
                    <a:pt x="2757" y="1857"/>
                    <a:pt x="2757" y="1857"/>
                  </a:cubicBezTo>
                  <a:cubicBezTo>
                    <a:pt x="2757" y="1857"/>
                    <a:pt x="3634" y="53"/>
                    <a:pt x="2707" y="2"/>
                  </a:cubicBezTo>
                  <a:cubicBezTo>
                    <a:pt x="2693" y="1"/>
                    <a:pt x="2678" y="1"/>
                    <a:pt x="2664" y="1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2412538" y="1928301"/>
              <a:ext cx="360299" cy="333739"/>
            </a:xfrm>
            <a:custGeom>
              <a:avLst/>
              <a:gdLst/>
              <a:ahLst/>
              <a:cxnLst/>
              <a:rect l="l" t="t" r="r" b="b"/>
              <a:pathLst>
                <a:path w="20402" h="18898" extrusionOk="0">
                  <a:moveTo>
                    <a:pt x="13910" y="0"/>
                  </a:moveTo>
                  <a:lnTo>
                    <a:pt x="0" y="10978"/>
                  </a:lnTo>
                  <a:cubicBezTo>
                    <a:pt x="0" y="10978"/>
                    <a:pt x="602" y="17193"/>
                    <a:pt x="3108" y="18897"/>
                  </a:cubicBezTo>
                  <a:lnTo>
                    <a:pt x="20401" y="15739"/>
                  </a:lnTo>
                  <a:lnTo>
                    <a:pt x="139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2301439" y="2141190"/>
              <a:ext cx="201836" cy="134852"/>
            </a:xfrm>
            <a:custGeom>
              <a:avLst/>
              <a:gdLst/>
              <a:ahLst/>
              <a:cxnLst/>
              <a:rect l="l" t="t" r="r" b="b"/>
              <a:pathLst>
                <a:path w="11429" h="7636" extrusionOk="0">
                  <a:moveTo>
                    <a:pt x="4010" y="0"/>
                  </a:moveTo>
                  <a:cubicBezTo>
                    <a:pt x="4010" y="0"/>
                    <a:pt x="0" y="1103"/>
                    <a:pt x="126" y="3158"/>
                  </a:cubicBezTo>
                  <a:cubicBezTo>
                    <a:pt x="228" y="4837"/>
                    <a:pt x="815" y="7635"/>
                    <a:pt x="4004" y="7635"/>
                  </a:cubicBezTo>
                  <a:cubicBezTo>
                    <a:pt x="4719" y="7635"/>
                    <a:pt x="5565" y="7494"/>
                    <a:pt x="6567" y="7168"/>
                  </a:cubicBezTo>
                  <a:cubicBezTo>
                    <a:pt x="11429" y="5589"/>
                    <a:pt x="4010" y="0"/>
                    <a:pt x="4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2332856" y="2111539"/>
              <a:ext cx="134569" cy="166869"/>
            </a:xfrm>
            <a:custGeom>
              <a:avLst/>
              <a:gdLst/>
              <a:ahLst/>
              <a:cxnLst/>
              <a:rect l="l" t="t" r="r" b="b"/>
              <a:pathLst>
                <a:path w="7620" h="9449" extrusionOk="0">
                  <a:moveTo>
                    <a:pt x="4813" y="0"/>
                  </a:moveTo>
                  <a:lnTo>
                    <a:pt x="753" y="2030"/>
                  </a:lnTo>
                  <a:cubicBezTo>
                    <a:pt x="1" y="7293"/>
                    <a:pt x="3459" y="9449"/>
                    <a:pt x="3459" y="9449"/>
                  </a:cubicBezTo>
                  <a:lnTo>
                    <a:pt x="7620" y="8521"/>
                  </a:lnTo>
                  <a:cubicBezTo>
                    <a:pt x="5214" y="6015"/>
                    <a:pt x="4813" y="0"/>
                    <a:pt x="4813" y="0"/>
                  </a:cubicBezTo>
                  <a:close/>
                </a:path>
              </a:pathLst>
            </a:custGeom>
            <a:solidFill>
              <a:srgbClr val="D8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2655962" y="1886341"/>
              <a:ext cx="169094" cy="329129"/>
            </a:xfrm>
            <a:custGeom>
              <a:avLst/>
              <a:gdLst/>
              <a:ahLst/>
              <a:cxnLst/>
              <a:rect l="l" t="t" r="r" b="b"/>
              <a:pathLst>
                <a:path w="9575" h="18637" extrusionOk="0">
                  <a:moveTo>
                    <a:pt x="1608" y="0"/>
                  </a:moveTo>
                  <a:cubicBezTo>
                    <a:pt x="1519" y="0"/>
                    <a:pt x="1434" y="15"/>
                    <a:pt x="1354" y="45"/>
                  </a:cubicBezTo>
                  <a:cubicBezTo>
                    <a:pt x="1" y="521"/>
                    <a:pt x="452" y="5083"/>
                    <a:pt x="2357" y="10221"/>
                  </a:cubicBezTo>
                  <a:cubicBezTo>
                    <a:pt x="4123" y="15026"/>
                    <a:pt x="6554" y="18636"/>
                    <a:pt x="7964" y="18636"/>
                  </a:cubicBezTo>
                  <a:cubicBezTo>
                    <a:pt x="8054" y="18636"/>
                    <a:pt x="8140" y="18622"/>
                    <a:pt x="8221" y="18592"/>
                  </a:cubicBezTo>
                  <a:cubicBezTo>
                    <a:pt x="9575" y="18090"/>
                    <a:pt x="9123" y="13529"/>
                    <a:pt x="7219" y="8416"/>
                  </a:cubicBezTo>
                  <a:cubicBezTo>
                    <a:pt x="5429" y="3589"/>
                    <a:pt x="2998" y="0"/>
                    <a:pt x="1608" y="0"/>
                  </a:cubicBezTo>
                  <a:close/>
                </a:path>
              </a:pathLst>
            </a:custGeom>
            <a:solidFill>
              <a:srgbClr val="FFAB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2685613" y="2000335"/>
              <a:ext cx="80141" cy="117404"/>
            </a:xfrm>
            <a:custGeom>
              <a:avLst/>
              <a:gdLst/>
              <a:ahLst/>
              <a:cxnLst/>
              <a:rect l="l" t="t" r="r" b="b"/>
              <a:pathLst>
                <a:path w="4538" h="6648" extrusionOk="0">
                  <a:moveTo>
                    <a:pt x="197" y="1"/>
                  </a:moveTo>
                  <a:cubicBezTo>
                    <a:pt x="73" y="1"/>
                    <a:pt x="1" y="6"/>
                    <a:pt x="1" y="6"/>
                  </a:cubicBezTo>
                  <a:cubicBezTo>
                    <a:pt x="76" y="2813"/>
                    <a:pt x="2683" y="6648"/>
                    <a:pt x="2683" y="6648"/>
                  </a:cubicBezTo>
                  <a:cubicBezTo>
                    <a:pt x="2683" y="6648"/>
                    <a:pt x="4537" y="4593"/>
                    <a:pt x="3710" y="2187"/>
                  </a:cubicBezTo>
                  <a:cubicBezTo>
                    <a:pt x="3014" y="161"/>
                    <a:pt x="860" y="1"/>
                    <a:pt x="197" y="1"/>
                  </a:cubicBezTo>
                  <a:close/>
                </a:path>
              </a:pathLst>
            </a:custGeom>
            <a:solidFill>
              <a:srgbClr val="D8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2631627" y="1873414"/>
              <a:ext cx="217783" cy="354984"/>
            </a:xfrm>
            <a:custGeom>
              <a:avLst/>
              <a:gdLst/>
              <a:ahLst/>
              <a:cxnLst/>
              <a:rect l="l" t="t" r="r" b="b"/>
              <a:pathLst>
                <a:path w="12332" h="20101" extrusionOk="0">
                  <a:moveTo>
                    <a:pt x="2983" y="1454"/>
                  </a:moveTo>
                  <a:cubicBezTo>
                    <a:pt x="3684" y="1454"/>
                    <a:pt x="5965" y="4111"/>
                    <a:pt x="7920" y="9399"/>
                  </a:cubicBezTo>
                  <a:cubicBezTo>
                    <a:pt x="10025" y="15113"/>
                    <a:pt x="9800" y="18371"/>
                    <a:pt x="9349" y="18647"/>
                  </a:cubicBezTo>
                  <a:cubicBezTo>
                    <a:pt x="8622" y="18647"/>
                    <a:pt x="6366" y="15990"/>
                    <a:pt x="4411" y="10702"/>
                  </a:cubicBezTo>
                  <a:cubicBezTo>
                    <a:pt x="2281" y="4988"/>
                    <a:pt x="2532" y="1730"/>
                    <a:pt x="2983" y="1454"/>
                  </a:cubicBezTo>
                  <a:close/>
                  <a:moveTo>
                    <a:pt x="2983" y="0"/>
                  </a:moveTo>
                  <a:cubicBezTo>
                    <a:pt x="2807" y="0"/>
                    <a:pt x="2632" y="25"/>
                    <a:pt x="2481" y="75"/>
                  </a:cubicBezTo>
                  <a:cubicBezTo>
                    <a:pt x="0" y="1003"/>
                    <a:pt x="1755" y="7745"/>
                    <a:pt x="3033" y="11203"/>
                  </a:cubicBezTo>
                  <a:cubicBezTo>
                    <a:pt x="4687" y="15639"/>
                    <a:pt x="7268" y="20101"/>
                    <a:pt x="9349" y="20101"/>
                  </a:cubicBezTo>
                  <a:cubicBezTo>
                    <a:pt x="9524" y="20101"/>
                    <a:pt x="9699" y="20076"/>
                    <a:pt x="9850" y="20000"/>
                  </a:cubicBezTo>
                  <a:cubicBezTo>
                    <a:pt x="12331" y="19098"/>
                    <a:pt x="10552" y="12331"/>
                    <a:pt x="9273" y="8898"/>
                  </a:cubicBezTo>
                  <a:cubicBezTo>
                    <a:pt x="7644" y="4461"/>
                    <a:pt x="5063" y="0"/>
                    <a:pt x="2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1553435" y="2505882"/>
              <a:ext cx="343028" cy="474012"/>
            </a:xfrm>
            <a:custGeom>
              <a:avLst/>
              <a:gdLst/>
              <a:ahLst/>
              <a:cxnLst/>
              <a:rect l="l" t="t" r="r" b="b"/>
              <a:pathLst>
                <a:path w="19424" h="26841" extrusionOk="0">
                  <a:moveTo>
                    <a:pt x="10326" y="1"/>
                  </a:moveTo>
                  <a:cubicBezTo>
                    <a:pt x="10326" y="1"/>
                    <a:pt x="0" y="11530"/>
                    <a:pt x="126" y="15415"/>
                  </a:cubicBezTo>
                  <a:cubicBezTo>
                    <a:pt x="223" y="19182"/>
                    <a:pt x="14396" y="26841"/>
                    <a:pt x="17147" y="26841"/>
                  </a:cubicBezTo>
                  <a:cubicBezTo>
                    <a:pt x="17232" y="26841"/>
                    <a:pt x="17306" y="26833"/>
                    <a:pt x="17369" y="26818"/>
                  </a:cubicBezTo>
                  <a:cubicBezTo>
                    <a:pt x="19424" y="26342"/>
                    <a:pt x="19048" y="23911"/>
                    <a:pt x="19048" y="23911"/>
                  </a:cubicBezTo>
                  <a:lnTo>
                    <a:pt x="8747" y="15415"/>
                  </a:lnTo>
                  <a:lnTo>
                    <a:pt x="17970" y="4487"/>
                  </a:lnTo>
                  <a:lnTo>
                    <a:pt x="10326" y="1"/>
                  </a:ln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1620702" y="2505882"/>
              <a:ext cx="250101" cy="223982"/>
            </a:xfrm>
            <a:custGeom>
              <a:avLst/>
              <a:gdLst/>
              <a:ahLst/>
              <a:cxnLst/>
              <a:rect l="l" t="t" r="r" b="b"/>
              <a:pathLst>
                <a:path w="14162" h="12683" extrusionOk="0">
                  <a:moveTo>
                    <a:pt x="6517" y="1"/>
                  </a:moveTo>
                  <a:cubicBezTo>
                    <a:pt x="6517" y="1"/>
                    <a:pt x="2933" y="3986"/>
                    <a:pt x="1" y="8071"/>
                  </a:cubicBezTo>
                  <a:cubicBezTo>
                    <a:pt x="1304" y="9500"/>
                    <a:pt x="2958" y="10653"/>
                    <a:pt x="4637" y="11530"/>
                  </a:cubicBezTo>
                  <a:cubicBezTo>
                    <a:pt x="5464" y="11956"/>
                    <a:pt x="6342" y="12357"/>
                    <a:pt x="7244" y="12683"/>
                  </a:cubicBezTo>
                  <a:lnTo>
                    <a:pt x="14161" y="4487"/>
                  </a:lnTo>
                  <a:lnTo>
                    <a:pt x="6517" y="1"/>
                  </a:lnTo>
                  <a:close/>
                </a:path>
              </a:pathLst>
            </a:custGeom>
            <a:solidFill>
              <a:srgbClr val="FF9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1705240" y="2877815"/>
              <a:ext cx="343929" cy="113571"/>
            </a:xfrm>
            <a:custGeom>
              <a:avLst/>
              <a:gdLst/>
              <a:ahLst/>
              <a:cxnLst/>
              <a:rect l="l" t="t" r="r" b="b"/>
              <a:pathLst>
                <a:path w="19475" h="6431" extrusionOk="0">
                  <a:moveTo>
                    <a:pt x="12917" y="0"/>
                  </a:moveTo>
                  <a:cubicBezTo>
                    <a:pt x="12384" y="0"/>
                    <a:pt x="11171" y="343"/>
                    <a:pt x="9725" y="2975"/>
                  </a:cubicBezTo>
                  <a:lnTo>
                    <a:pt x="1" y="2023"/>
                  </a:lnTo>
                  <a:lnTo>
                    <a:pt x="1" y="2023"/>
                  </a:lnTo>
                  <a:cubicBezTo>
                    <a:pt x="1" y="2023"/>
                    <a:pt x="7419" y="6430"/>
                    <a:pt x="9980" y="6430"/>
                  </a:cubicBezTo>
                  <a:cubicBezTo>
                    <a:pt x="10164" y="6430"/>
                    <a:pt x="10323" y="6407"/>
                    <a:pt x="10452" y="6359"/>
                  </a:cubicBezTo>
                  <a:cubicBezTo>
                    <a:pt x="12407" y="5632"/>
                    <a:pt x="12883" y="3201"/>
                    <a:pt x="12883" y="3201"/>
                  </a:cubicBezTo>
                  <a:cubicBezTo>
                    <a:pt x="12883" y="3201"/>
                    <a:pt x="15517" y="4386"/>
                    <a:pt x="16167" y="4386"/>
                  </a:cubicBezTo>
                  <a:cubicBezTo>
                    <a:pt x="16598" y="4386"/>
                    <a:pt x="16155" y="3863"/>
                    <a:pt x="13485" y="2123"/>
                  </a:cubicBezTo>
                  <a:lnTo>
                    <a:pt x="13485" y="2123"/>
                  </a:lnTo>
                  <a:cubicBezTo>
                    <a:pt x="13485" y="2123"/>
                    <a:pt x="15896" y="2857"/>
                    <a:pt x="16523" y="2857"/>
                  </a:cubicBezTo>
                  <a:cubicBezTo>
                    <a:pt x="16977" y="2857"/>
                    <a:pt x="16495" y="2472"/>
                    <a:pt x="13485" y="1146"/>
                  </a:cubicBezTo>
                  <a:lnTo>
                    <a:pt x="13485" y="1146"/>
                  </a:lnTo>
                  <a:cubicBezTo>
                    <a:pt x="13485" y="1146"/>
                    <a:pt x="14178" y="1168"/>
                    <a:pt x="14964" y="1168"/>
                  </a:cubicBezTo>
                  <a:cubicBezTo>
                    <a:pt x="16930" y="1168"/>
                    <a:pt x="19475" y="1027"/>
                    <a:pt x="13209" y="43"/>
                  </a:cubicBezTo>
                  <a:cubicBezTo>
                    <a:pt x="13209" y="43"/>
                    <a:pt x="13105" y="0"/>
                    <a:pt x="12917" y="0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1925671" y="2921929"/>
              <a:ext cx="32653" cy="56830"/>
            </a:xfrm>
            <a:custGeom>
              <a:avLst/>
              <a:gdLst/>
              <a:ahLst/>
              <a:cxnLst/>
              <a:rect l="l" t="t" r="r" b="b"/>
              <a:pathLst>
                <a:path w="1849" h="3218" extrusionOk="0">
                  <a:moveTo>
                    <a:pt x="902" y="1"/>
                  </a:moveTo>
                  <a:lnTo>
                    <a:pt x="0" y="452"/>
                  </a:lnTo>
                  <a:cubicBezTo>
                    <a:pt x="0" y="452"/>
                    <a:pt x="877" y="3109"/>
                    <a:pt x="1253" y="3209"/>
                  </a:cubicBezTo>
                  <a:cubicBezTo>
                    <a:pt x="1272" y="3215"/>
                    <a:pt x="1289" y="3218"/>
                    <a:pt x="1305" y="3218"/>
                  </a:cubicBezTo>
                  <a:cubicBezTo>
                    <a:pt x="1848" y="3218"/>
                    <a:pt x="902" y="1"/>
                    <a:pt x="902" y="1"/>
                  </a:cubicBezTo>
                  <a:close/>
                </a:path>
              </a:pathLst>
            </a:custGeom>
            <a:solidFill>
              <a:srgbClr val="FF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1634865" y="2386361"/>
              <a:ext cx="713958" cy="473624"/>
            </a:xfrm>
            <a:custGeom>
              <a:avLst/>
              <a:gdLst/>
              <a:ahLst/>
              <a:cxnLst/>
              <a:rect l="l" t="t" r="r" b="b"/>
              <a:pathLst>
                <a:path w="40428" h="26819" extrusionOk="0">
                  <a:moveTo>
                    <a:pt x="29971" y="1"/>
                  </a:moveTo>
                  <a:cubicBezTo>
                    <a:pt x="29451" y="1"/>
                    <a:pt x="29124" y="27"/>
                    <a:pt x="29124" y="27"/>
                  </a:cubicBezTo>
                  <a:cubicBezTo>
                    <a:pt x="29124" y="27"/>
                    <a:pt x="29750" y="5616"/>
                    <a:pt x="22582" y="7070"/>
                  </a:cubicBezTo>
                  <a:cubicBezTo>
                    <a:pt x="21723" y="7244"/>
                    <a:pt x="20922" y="7321"/>
                    <a:pt x="20177" y="7321"/>
                  </a:cubicBezTo>
                  <a:cubicBezTo>
                    <a:pt x="14703" y="7321"/>
                    <a:pt x="12256" y="3185"/>
                    <a:pt x="12256" y="3185"/>
                  </a:cubicBezTo>
                  <a:cubicBezTo>
                    <a:pt x="12159" y="3178"/>
                    <a:pt x="12061" y="3174"/>
                    <a:pt x="11962" y="3174"/>
                  </a:cubicBezTo>
                  <a:cubicBezTo>
                    <a:pt x="6782" y="3174"/>
                    <a:pt x="1" y="12659"/>
                    <a:pt x="1" y="12659"/>
                  </a:cubicBezTo>
                  <a:cubicBezTo>
                    <a:pt x="3510" y="18849"/>
                    <a:pt x="8973" y="19075"/>
                    <a:pt x="8973" y="19075"/>
                  </a:cubicBezTo>
                  <a:lnTo>
                    <a:pt x="10928" y="16418"/>
                  </a:lnTo>
                  <a:lnTo>
                    <a:pt x="14938" y="26619"/>
                  </a:lnTo>
                  <a:cubicBezTo>
                    <a:pt x="16254" y="26758"/>
                    <a:pt x="17540" y="26819"/>
                    <a:pt x="18786" y="26819"/>
                  </a:cubicBezTo>
                  <a:cubicBezTo>
                    <a:pt x="28336" y="26819"/>
                    <a:pt x="35515" y="23210"/>
                    <a:pt x="35515" y="23210"/>
                  </a:cubicBezTo>
                  <a:cubicBezTo>
                    <a:pt x="37570" y="17872"/>
                    <a:pt x="35214" y="12659"/>
                    <a:pt x="35214" y="12659"/>
                  </a:cubicBezTo>
                  <a:cubicBezTo>
                    <a:pt x="38372" y="11080"/>
                    <a:pt x="40427" y="5967"/>
                    <a:pt x="40427" y="5967"/>
                  </a:cubicBezTo>
                  <a:cubicBezTo>
                    <a:pt x="40427" y="5967"/>
                    <a:pt x="38121" y="3786"/>
                    <a:pt x="35941" y="1731"/>
                  </a:cubicBezTo>
                  <a:cubicBezTo>
                    <a:pt x="34339" y="203"/>
                    <a:pt x="31413" y="1"/>
                    <a:pt x="29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2223982" y="2419579"/>
              <a:ext cx="124839" cy="188573"/>
            </a:xfrm>
            <a:custGeom>
              <a:avLst/>
              <a:gdLst/>
              <a:ahLst/>
              <a:cxnLst/>
              <a:rect l="l" t="t" r="r" b="b"/>
              <a:pathLst>
                <a:path w="7069" h="10678" extrusionOk="0">
                  <a:moveTo>
                    <a:pt x="2757" y="1"/>
                  </a:moveTo>
                  <a:cubicBezTo>
                    <a:pt x="2582" y="1354"/>
                    <a:pt x="2206" y="2682"/>
                    <a:pt x="1654" y="3986"/>
                  </a:cubicBezTo>
                  <a:cubicBezTo>
                    <a:pt x="1153" y="5088"/>
                    <a:pt x="577" y="6166"/>
                    <a:pt x="0" y="7219"/>
                  </a:cubicBezTo>
                  <a:cubicBezTo>
                    <a:pt x="677" y="8146"/>
                    <a:pt x="1253" y="9149"/>
                    <a:pt x="1755" y="10151"/>
                  </a:cubicBezTo>
                  <a:cubicBezTo>
                    <a:pt x="1830" y="10327"/>
                    <a:pt x="1905" y="10502"/>
                    <a:pt x="2005" y="10677"/>
                  </a:cubicBezTo>
                  <a:cubicBezTo>
                    <a:pt x="5063" y="9023"/>
                    <a:pt x="7068" y="4086"/>
                    <a:pt x="7068" y="4086"/>
                  </a:cubicBezTo>
                  <a:cubicBezTo>
                    <a:pt x="7068" y="4086"/>
                    <a:pt x="4888" y="2031"/>
                    <a:pt x="2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1834051" y="2692228"/>
              <a:ext cx="442613" cy="167752"/>
            </a:xfrm>
            <a:custGeom>
              <a:avLst/>
              <a:gdLst/>
              <a:ahLst/>
              <a:cxnLst/>
              <a:rect l="l" t="t" r="r" b="b"/>
              <a:pathLst>
                <a:path w="25063" h="9499" extrusionOk="0">
                  <a:moveTo>
                    <a:pt x="0" y="0"/>
                  </a:moveTo>
                  <a:lnTo>
                    <a:pt x="3659" y="9299"/>
                  </a:lnTo>
                  <a:cubicBezTo>
                    <a:pt x="4975" y="9438"/>
                    <a:pt x="6261" y="9499"/>
                    <a:pt x="7507" y="9499"/>
                  </a:cubicBezTo>
                  <a:cubicBezTo>
                    <a:pt x="17057" y="9499"/>
                    <a:pt x="24236" y="5890"/>
                    <a:pt x="24236" y="5890"/>
                  </a:cubicBezTo>
                  <a:cubicBezTo>
                    <a:pt x="24787" y="4437"/>
                    <a:pt x="25038" y="2983"/>
                    <a:pt x="25063" y="1655"/>
                  </a:cubicBezTo>
                  <a:lnTo>
                    <a:pt x="25063" y="1655"/>
                  </a:lnTo>
                  <a:cubicBezTo>
                    <a:pt x="22381" y="2457"/>
                    <a:pt x="19574" y="2832"/>
                    <a:pt x="16792" y="2883"/>
                  </a:cubicBezTo>
                  <a:cubicBezTo>
                    <a:pt x="16397" y="2891"/>
                    <a:pt x="16000" y="2895"/>
                    <a:pt x="15604" y="2895"/>
                  </a:cubicBezTo>
                  <a:cubicBezTo>
                    <a:pt x="12357" y="2895"/>
                    <a:pt x="9084" y="2625"/>
                    <a:pt x="5890" y="2156"/>
                  </a:cubicBezTo>
                  <a:cubicBezTo>
                    <a:pt x="3684" y="1830"/>
                    <a:pt x="1754" y="107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1626017" y="1886729"/>
              <a:ext cx="465641" cy="624493"/>
            </a:xfrm>
            <a:custGeom>
              <a:avLst/>
              <a:gdLst/>
              <a:ahLst/>
              <a:cxnLst/>
              <a:rect l="l" t="t" r="r" b="b"/>
              <a:pathLst>
                <a:path w="26367" h="35362" extrusionOk="0">
                  <a:moveTo>
                    <a:pt x="18560" y="0"/>
                  </a:moveTo>
                  <a:cubicBezTo>
                    <a:pt x="14499" y="0"/>
                    <a:pt x="9570" y="2453"/>
                    <a:pt x="9725" y="8770"/>
                  </a:cubicBezTo>
                  <a:cubicBezTo>
                    <a:pt x="9976" y="18971"/>
                    <a:pt x="3885" y="20550"/>
                    <a:pt x="1955" y="26740"/>
                  </a:cubicBezTo>
                  <a:cubicBezTo>
                    <a:pt x="1" y="32931"/>
                    <a:pt x="5364" y="35362"/>
                    <a:pt x="5364" y="35362"/>
                  </a:cubicBezTo>
                  <a:cubicBezTo>
                    <a:pt x="6957" y="33703"/>
                    <a:pt x="8550" y="33386"/>
                    <a:pt x="10194" y="33386"/>
                  </a:cubicBezTo>
                  <a:cubicBezTo>
                    <a:pt x="11212" y="33386"/>
                    <a:pt x="12249" y="33507"/>
                    <a:pt x="13318" y="33507"/>
                  </a:cubicBezTo>
                  <a:cubicBezTo>
                    <a:pt x="13809" y="33507"/>
                    <a:pt x="14307" y="33482"/>
                    <a:pt x="14813" y="33407"/>
                  </a:cubicBezTo>
                  <a:cubicBezTo>
                    <a:pt x="18221" y="32931"/>
                    <a:pt x="18948" y="29773"/>
                    <a:pt x="18472" y="24309"/>
                  </a:cubicBezTo>
                  <a:cubicBezTo>
                    <a:pt x="17971" y="18845"/>
                    <a:pt x="16943" y="13908"/>
                    <a:pt x="21128" y="11076"/>
                  </a:cubicBezTo>
                  <a:cubicBezTo>
                    <a:pt x="26367" y="7542"/>
                    <a:pt x="23685" y="2454"/>
                    <a:pt x="23685" y="2454"/>
                  </a:cubicBezTo>
                  <a:cubicBezTo>
                    <a:pt x="23227" y="927"/>
                    <a:pt x="21058" y="0"/>
                    <a:pt x="1856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1046648" y="1711862"/>
              <a:ext cx="467407" cy="467407"/>
            </a:xfrm>
            <a:custGeom>
              <a:avLst/>
              <a:gdLst/>
              <a:ahLst/>
              <a:cxnLst/>
              <a:rect l="l" t="t" r="r" b="b"/>
              <a:pathLst>
                <a:path w="26467" h="26467" extrusionOk="0">
                  <a:moveTo>
                    <a:pt x="13233" y="0"/>
                  </a:moveTo>
                  <a:cubicBezTo>
                    <a:pt x="5915" y="0"/>
                    <a:pt x="0" y="5940"/>
                    <a:pt x="0" y="13233"/>
                  </a:cubicBezTo>
                  <a:cubicBezTo>
                    <a:pt x="0" y="20552"/>
                    <a:pt x="5915" y="26467"/>
                    <a:pt x="13233" y="26467"/>
                  </a:cubicBezTo>
                  <a:cubicBezTo>
                    <a:pt x="20527" y="26467"/>
                    <a:pt x="26467" y="20552"/>
                    <a:pt x="26467" y="13233"/>
                  </a:cubicBezTo>
                  <a:cubicBezTo>
                    <a:pt x="26467" y="5940"/>
                    <a:pt x="20527" y="0"/>
                    <a:pt x="132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1344518" y="2030092"/>
              <a:ext cx="182816" cy="160247"/>
            </a:xfrm>
            <a:custGeom>
              <a:avLst/>
              <a:gdLst/>
              <a:ahLst/>
              <a:cxnLst/>
              <a:rect l="l" t="t" r="r" b="b"/>
              <a:pathLst>
                <a:path w="10352" h="9074" extrusionOk="0">
                  <a:moveTo>
                    <a:pt x="6467" y="0"/>
                  </a:moveTo>
                  <a:lnTo>
                    <a:pt x="1" y="4311"/>
                  </a:lnTo>
                  <a:lnTo>
                    <a:pt x="10352" y="9073"/>
                  </a:lnTo>
                  <a:lnTo>
                    <a:pt x="64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1148440" y="1850386"/>
              <a:ext cx="265589" cy="223540"/>
            </a:xfrm>
            <a:custGeom>
              <a:avLst/>
              <a:gdLst/>
              <a:ahLst/>
              <a:cxnLst/>
              <a:rect l="l" t="t" r="r" b="b"/>
              <a:pathLst>
                <a:path w="15039" h="12658" extrusionOk="0">
                  <a:moveTo>
                    <a:pt x="10552" y="1"/>
                  </a:moveTo>
                  <a:cubicBezTo>
                    <a:pt x="9374" y="26"/>
                    <a:pt x="8271" y="527"/>
                    <a:pt x="7469" y="1354"/>
                  </a:cubicBezTo>
                  <a:cubicBezTo>
                    <a:pt x="6667" y="552"/>
                    <a:pt x="5540" y="101"/>
                    <a:pt x="4362" y="101"/>
                  </a:cubicBezTo>
                  <a:lnTo>
                    <a:pt x="4337" y="126"/>
                  </a:lnTo>
                  <a:cubicBezTo>
                    <a:pt x="1931" y="151"/>
                    <a:pt x="1" y="2156"/>
                    <a:pt x="51" y="4562"/>
                  </a:cubicBezTo>
                  <a:cubicBezTo>
                    <a:pt x="76" y="6317"/>
                    <a:pt x="1329" y="8171"/>
                    <a:pt x="3785" y="10126"/>
                  </a:cubicBezTo>
                  <a:cubicBezTo>
                    <a:pt x="5540" y="11530"/>
                    <a:pt x="7269" y="12457"/>
                    <a:pt x="7344" y="12482"/>
                  </a:cubicBezTo>
                  <a:lnTo>
                    <a:pt x="7670" y="12658"/>
                  </a:lnTo>
                  <a:lnTo>
                    <a:pt x="7971" y="12482"/>
                  </a:lnTo>
                  <a:cubicBezTo>
                    <a:pt x="8046" y="12432"/>
                    <a:pt x="9750" y="11480"/>
                    <a:pt x="11454" y="10026"/>
                  </a:cubicBezTo>
                  <a:cubicBezTo>
                    <a:pt x="13860" y="7996"/>
                    <a:pt x="15038" y="6066"/>
                    <a:pt x="15013" y="4312"/>
                  </a:cubicBezTo>
                  <a:cubicBezTo>
                    <a:pt x="14988" y="3134"/>
                    <a:pt x="14512" y="2056"/>
                    <a:pt x="13685" y="1254"/>
                  </a:cubicBezTo>
                  <a:cubicBezTo>
                    <a:pt x="12833" y="427"/>
                    <a:pt x="11730" y="1"/>
                    <a:pt x="10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2543411" y="2813273"/>
              <a:ext cx="1007397" cy="374039"/>
            </a:xfrm>
            <a:custGeom>
              <a:avLst/>
              <a:gdLst/>
              <a:ahLst/>
              <a:cxnLst/>
              <a:rect l="l" t="t" r="r" b="b"/>
              <a:pathLst>
                <a:path w="57044" h="21180" extrusionOk="0">
                  <a:moveTo>
                    <a:pt x="3158" y="1"/>
                  </a:moveTo>
                  <a:cubicBezTo>
                    <a:pt x="1404" y="1"/>
                    <a:pt x="0" y="1405"/>
                    <a:pt x="0" y="3159"/>
                  </a:cubicBezTo>
                  <a:lnTo>
                    <a:pt x="0" y="18021"/>
                  </a:lnTo>
                  <a:cubicBezTo>
                    <a:pt x="0" y="19750"/>
                    <a:pt x="1404" y="21179"/>
                    <a:pt x="3158" y="21179"/>
                  </a:cubicBezTo>
                  <a:lnTo>
                    <a:pt x="53885" y="21179"/>
                  </a:lnTo>
                  <a:cubicBezTo>
                    <a:pt x="55615" y="21179"/>
                    <a:pt x="57043" y="19750"/>
                    <a:pt x="57043" y="18021"/>
                  </a:cubicBezTo>
                  <a:lnTo>
                    <a:pt x="57043" y="3159"/>
                  </a:lnTo>
                  <a:cubicBezTo>
                    <a:pt x="57043" y="1405"/>
                    <a:pt x="55615" y="1"/>
                    <a:pt x="538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z</a:t>
              </a: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2629843" y="3179533"/>
              <a:ext cx="78375" cy="144300"/>
            </a:xfrm>
            <a:custGeom>
              <a:avLst/>
              <a:gdLst/>
              <a:ahLst/>
              <a:cxnLst/>
              <a:rect l="l" t="t" r="r" b="b"/>
              <a:pathLst>
                <a:path w="4438" h="8171" extrusionOk="0">
                  <a:moveTo>
                    <a:pt x="4437" y="1"/>
                  </a:moveTo>
                  <a:lnTo>
                    <a:pt x="1" y="351"/>
                  </a:lnTo>
                  <a:lnTo>
                    <a:pt x="1" y="8171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2584263" y="2916631"/>
              <a:ext cx="206269" cy="206710"/>
            </a:xfrm>
            <a:custGeom>
              <a:avLst/>
              <a:gdLst/>
              <a:ahLst/>
              <a:cxnLst/>
              <a:rect l="l" t="t" r="r" b="b"/>
              <a:pathLst>
                <a:path w="11680" h="11705" extrusionOk="0">
                  <a:moveTo>
                    <a:pt x="5840" y="0"/>
                  </a:moveTo>
                  <a:cubicBezTo>
                    <a:pt x="2607" y="0"/>
                    <a:pt x="0" y="2632"/>
                    <a:pt x="0" y="5865"/>
                  </a:cubicBezTo>
                  <a:cubicBezTo>
                    <a:pt x="0" y="9073"/>
                    <a:pt x="2607" y="11705"/>
                    <a:pt x="5840" y="11705"/>
                  </a:cubicBezTo>
                  <a:cubicBezTo>
                    <a:pt x="9073" y="11705"/>
                    <a:pt x="11680" y="9073"/>
                    <a:pt x="11680" y="5865"/>
                  </a:cubicBezTo>
                  <a:cubicBezTo>
                    <a:pt x="11680" y="2632"/>
                    <a:pt x="9073" y="0"/>
                    <a:pt x="5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2584263" y="2916631"/>
              <a:ext cx="206269" cy="206710"/>
            </a:xfrm>
            <a:custGeom>
              <a:avLst/>
              <a:gdLst/>
              <a:ahLst/>
              <a:cxnLst/>
              <a:rect l="l" t="t" r="r" b="b"/>
              <a:pathLst>
                <a:path w="11680" h="11705" extrusionOk="0">
                  <a:moveTo>
                    <a:pt x="5840" y="0"/>
                  </a:moveTo>
                  <a:cubicBezTo>
                    <a:pt x="2607" y="0"/>
                    <a:pt x="0" y="2632"/>
                    <a:pt x="0" y="5865"/>
                  </a:cubicBezTo>
                  <a:cubicBezTo>
                    <a:pt x="0" y="9073"/>
                    <a:pt x="2607" y="11705"/>
                    <a:pt x="5840" y="11705"/>
                  </a:cubicBezTo>
                  <a:cubicBezTo>
                    <a:pt x="9073" y="11705"/>
                    <a:pt x="11680" y="9073"/>
                    <a:pt x="11680" y="5865"/>
                  </a:cubicBezTo>
                  <a:cubicBezTo>
                    <a:pt x="11680" y="2632"/>
                    <a:pt x="9073" y="0"/>
                    <a:pt x="5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2840967" y="2919722"/>
              <a:ext cx="591345" cy="38976"/>
            </a:xfrm>
            <a:custGeom>
              <a:avLst/>
              <a:gdLst/>
              <a:ahLst/>
              <a:cxnLst/>
              <a:rect l="l" t="t" r="r" b="b"/>
              <a:pathLst>
                <a:path w="33485" h="2207" extrusionOk="0">
                  <a:moveTo>
                    <a:pt x="1104" y="1"/>
                  </a:moveTo>
                  <a:cubicBezTo>
                    <a:pt x="502" y="1"/>
                    <a:pt x="1" y="477"/>
                    <a:pt x="1" y="1103"/>
                  </a:cubicBezTo>
                  <a:cubicBezTo>
                    <a:pt x="1" y="1705"/>
                    <a:pt x="502" y="2206"/>
                    <a:pt x="1104" y="2206"/>
                  </a:cubicBezTo>
                  <a:lnTo>
                    <a:pt x="32382" y="2206"/>
                  </a:lnTo>
                  <a:cubicBezTo>
                    <a:pt x="33009" y="2206"/>
                    <a:pt x="33485" y="1705"/>
                    <a:pt x="33485" y="1103"/>
                  </a:cubicBezTo>
                  <a:cubicBezTo>
                    <a:pt x="33485" y="477"/>
                    <a:pt x="33009" y="1"/>
                    <a:pt x="3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2840967" y="2997619"/>
              <a:ext cx="591345" cy="38976"/>
            </a:xfrm>
            <a:custGeom>
              <a:avLst/>
              <a:gdLst/>
              <a:ahLst/>
              <a:cxnLst/>
              <a:rect l="l" t="t" r="r" b="b"/>
              <a:pathLst>
                <a:path w="33485" h="2207" extrusionOk="0">
                  <a:moveTo>
                    <a:pt x="1104" y="1"/>
                  </a:moveTo>
                  <a:cubicBezTo>
                    <a:pt x="502" y="1"/>
                    <a:pt x="1" y="502"/>
                    <a:pt x="1" y="1103"/>
                  </a:cubicBezTo>
                  <a:cubicBezTo>
                    <a:pt x="1" y="1730"/>
                    <a:pt x="502" y="2206"/>
                    <a:pt x="1104" y="2206"/>
                  </a:cubicBezTo>
                  <a:lnTo>
                    <a:pt x="32382" y="2206"/>
                  </a:lnTo>
                  <a:cubicBezTo>
                    <a:pt x="33009" y="2206"/>
                    <a:pt x="33485" y="1730"/>
                    <a:pt x="33485" y="1103"/>
                  </a:cubicBezTo>
                  <a:cubicBezTo>
                    <a:pt x="33485" y="502"/>
                    <a:pt x="33009" y="1"/>
                    <a:pt x="3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2840967" y="3075958"/>
              <a:ext cx="591345" cy="38976"/>
            </a:xfrm>
            <a:custGeom>
              <a:avLst/>
              <a:gdLst/>
              <a:ahLst/>
              <a:cxnLst/>
              <a:rect l="l" t="t" r="r" b="b"/>
              <a:pathLst>
                <a:path w="33485" h="2207" extrusionOk="0">
                  <a:moveTo>
                    <a:pt x="1104" y="1"/>
                  </a:moveTo>
                  <a:cubicBezTo>
                    <a:pt x="502" y="1"/>
                    <a:pt x="1" y="477"/>
                    <a:pt x="1" y="1104"/>
                  </a:cubicBezTo>
                  <a:cubicBezTo>
                    <a:pt x="1" y="1705"/>
                    <a:pt x="502" y="2206"/>
                    <a:pt x="1104" y="2206"/>
                  </a:cubicBezTo>
                  <a:lnTo>
                    <a:pt x="32382" y="2206"/>
                  </a:lnTo>
                  <a:cubicBezTo>
                    <a:pt x="33009" y="2206"/>
                    <a:pt x="33485" y="1705"/>
                    <a:pt x="33485" y="1104"/>
                  </a:cubicBezTo>
                  <a:cubicBezTo>
                    <a:pt x="33485" y="477"/>
                    <a:pt x="33009" y="1"/>
                    <a:pt x="3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794800" y="2296101"/>
              <a:ext cx="507690" cy="368705"/>
            </a:xfrm>
            <a:custGeom>
              <a:avLst/>
              <a:gdLst/>
              <a:ahLst/>
              <a:cxnLst/>
              <a:rect l="l" t="t" r="r" b="b"/>
              <a:pathLst>
                <a:path w="28748" h="20878" extrusionOk="0">
                  <a:moveTo>
                    <a:pt x="3334" y="0"/>
                  </a:moveTo>
                  <a:cubicBezTo>
                    <a:pt x="1504" y="0"/>
                    <a:pt x="1" y="1479"/>
                    <a:pt x="1" y="3334"/>
                  </a:cubicBezTo>
                  <a:lnTo>
                    <a:pt x="1" y="13033"/>
                  </a:lnTo>
                  <a:cubicBezTo>
                    <a:pt x="1" y="14862"/>
                    <a:pt x="1504" y="16366"/>
                    <a:pt x="3334" y="16366"/>
                  </a:cubicBezTo>
                  <a:lnTo>
                    <a:pt x="24412" y="16366"/>
                  </a:lnTo>
                  <a:lnTo>
                    <a:pt x="28748" y="20878"/>
                  </a:lnTo>
                  <a:lnTo>
                    <a:pt x="28748" y="13033"/>
                  </a:lnTo>
                  <a:lnTo>
                    <a:pt x="28748" y="8020"/>
                  </a:lnTo>
                  <a:lnTo>
                    <a:pt x="28748" y="3334"/>
                  </a:lnTo>
                  <a:cubicBezTo>
                    <a:pt x="28748" y="1479"/>
                    <a:pt x="27244" y="0"/>
                    <a:pt x="253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864733" y="2398334"/>
              <a:ext cx="78357" cy="78357"/>
            </a:xfrm>
            <a:custGeom>
              <a:avLst/>
              <a:gdLst/>
              <a:ahLst/>
              <a:cxnLst/>
              <a:rect l="l" t="t" r="r" b="b"/>
              <a:pathLst>
                <a:path w="4437" h="4437" extrusionOk="0">
                  <a:moveTo>
                    <a:pt x="2231" y="1"/>
                  </a:moveTo>
                  <a:cubicBezTo>
                    <a:pt x="1003" y="1"/>
                    <a:pt x="1" y="1003"/>
                    <a:pt x="1" y="2231"/>
                  </a:cubicBezTo>
                  <a:cubicBezTo>
                    <a:pt x="1" y="3434"/>
                    <a:pt x="1003" y="4437"/>
                    <a:pt x="2231" y="4437"/>
                  </a:cubicBezTo>
                  <a:cubicBezTo>
                    <a:pt x="3459" y="4437"/>
                    <a:pt x="4437" y="3434"/>
                    <a:pt x="4437" y="2231"/>
                  </a:cubicBezTo>
                  <a:cubicBezTo>
                    <a:pt x="4437" y="1003"/>
                    <a:pt x="3459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1009474" y="2398334"/>
              <a:ext cx="78357" cy="78357"/>
            </a:xfrm>
            <a:custGeom>
              <a:avLst/>
              <a:gdLst/>
              <a:ahLst/>
              <a:cxnLst/>
              <a:rect l="l" t="t" r="r" b="b"/>
              <a:pathLst>
                <a:path w="4437" h="4437" extrusionOk="0">
                  <a:moveTo>
                    <a:pt x="2206" y="1"/>
                  </a:moveTo>
                  <a:cubicBezTo>
                    <a:pt x="1003" y="1"/>
                    <a:pt x="0" y="1003"/>
                    <a:pt x="0" y="2231"/>
                  </a:cubicBezTo>
                  <a:cubicBezTo>
                    <a:pt x="0" y="3434"/>
                    <a:pt x="1003" y="4437"/>
                    <a:pt x="2206" y="4437"/>
                  </a:cubicBezTo>
                  <a:cubicBezTo>
                    <a:pt x="3434" y="4437"/>
                    <a:pt x="4436" y="3434"/>
                    <a:pt x="4436" y="2231"/>
                  </a:cubicBezTo>
                  <a:cubicBezTo>
                    <a:pt x="4436" y="1003"/>
                    <a:pt x="3434" y="1"/>
                    <a:pt x="2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1154197" y="2398334"/>
              <a:ext cx="77916" cy="78357"/>
            </a:xfrm>
            <a:custGeom>
              <a:avLst/>
              <a:gdLst/>
              <a:ahLst/>
              <a:cxnLst/>
              <a:rect l="l" t="t" r="r" b="b"/>
              <a:pathLst>
                <a:path w="4412" h="4437" extrusionOk="0">
                  <a:moveTo>
                    <a:pt x="2206" y="1"/>
                  </a:moveTo>
                  <a:cubicBezTo>
                    <a:pt x="978" y="1"/>
                    <a:pt x="1" y="1003"/>
                    <a:pt x="1" y="2231"/>
                  </a:cubicBezTo>
                  <a:cubicBezTo>
                    <a:pt x="1" y="3434"/>
                    <a:pt x="978" y="4437"/>
                    <a:pt x="2206" y="4437"/>
                  </a:cubicBezTo>
                  <a:cubicBezTo>
                    <a:pt x="3434" y="4437"/>
                    <a:pt x="4412" y="3434"/>
                    <a:pt x="4412" y="2231"/>
                  </a:cubicBezTo>
                  <a:cubicBezTo>
                    <a:pt x="4412" y="1003"/>
                    <a:pt x="3434" y="1"/>
                    <a:pt x="2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767061" y="2292993"/>
              <a:ext cx="411195" cy="411655"/>
            </a:xfrm>
            <a:custGeom>
              <a:avLst/>
              <a:gdLst/>
              <a:ahLst/>
              <a:cxnLst/>
              <a:rect l="l" t="t" r="r" b="b"/>
              <a:pathLst>
                <a:path w="23284" h="23310" extrusionOk="0">
                  <a:moveTo>
                    <a:pt x="11655" y="1"/>
                  </a:moveTo>
                  <a:cubicBezTo>
                    <a:pt x="5213" y="1"/>
                    <a:pt x="0" y="5214"/>
                    <a:pt x="0" y="11655"/>
                  </a:cubicBezTo>
                  <a:cubicBezTo>
                    <a:pt x="0" y="18096"/>
                    <a:pt x="5213" y="23309"/>
                    <a:pt x="11655" y="23309"/>
                  </a:cubicBezTo>
                  <a:cubicBezTo>
                    <a:pt x="18071" y="23309"/>
                    <a:pt x="23284" y="18096"/>
                    <a:pt x="23284" y="11655"/>
                  </a:cubicBezTo>
                  <a:cubicBezTo>
                    <a:pt x="23284" y="5214"/>
                    <a:pt x="18071" y="1"/>
                    <a:pt x="116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755105" y="2573166"/>
              <a:ext cx="161130" cy="141209"/>
            </a:xfrm>
            <a:custGeom>
              <a:avLst/>
              <a:gdLst/>
              <a:ahLst/>
              <a:cxnLst/>
              <a:rect l="l" t="t" r="r" b="b"/>
              <a:pathLst>
                <a:path w="9124" h="7996" extrusionOk="0">
                  <a:moveTo>
                    <a:pt x="3409" y="1"/>
                  </a:moveTo>
                  <a:lnTo>
                    <a:pt x="1" y="7996"/>
                  </a:lnTo>
                  <a:lnTo>
                    <a:pt x="1" y="7996"/>
                  </a:lnTo>
                  <a:lnTo>
                    <a:pt x="9124" y="3810"/>
                  </a:lnTo>
                  <a:lnTo>
                    <a:pt x="3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2867086" y="2425777"/>
              <a:ext cx="51797" cy="185907"/>
            </a:xfrm>
            <a:custGeom>
              <a:avLst/>
              <a:gdLst/>
              <a:ahLst/>
              <a:cxnLst/>
              <a:rect l="l" t="t" r="r" b="b"/>
              <a:pathLst>
                <a:path w="2933" h="10527" extrusionOk="0">
                  <a:moveTo>
                    <a:pt x="1128" y="1"/>
                  </a:moveTo>
                  <a:cubicBezTo>
                    <a:pt x="502" y="1"/>
                    <a:pt x="1" y="502"/>
                    <a:pt x="1" y="1128"/>
                  </a:cubicBezTo>
                  <a:lnTo>
                    <a:pt x="1" y="9399"/>
                  </a:lnTo>
                  <a:cubicBezTo>
                    <a:pt x="1" y="10026"/>
                    <a:pt x="502" y="10527"/>
                    <a:pt x="1128" y="10527"/>
                  </a:cubicBezTo>
                  <a:lnTo>
                    <a:pt x="1805" y="10527"/>
                  </a:lnTo>
                  <a:cubicBezTo>
                    <a:pt x="2432" y="10527"/>
                    <a:pt x="2933" y="10026"/>
                    <a:pt x="2933" y="9399"/>
                  </a:cubicBezTo>
                  <a:lnTo>
                    <a:pt x="2933" y="1128"/>
                  </a:lnTo>
                  <a:cubicBezTo>
                    <a:pt x="2933" y="502"/>
                    <a:pt x="2432" y="1"/>
                    <a:pt x="18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936578" y="2361160"/>
              <a:ext cx="158022" cy="250525"/>
            </a:xfrm>
            <a:custGeom>
              <a:avLst/>
              <a:gdLst/>
              <a:ahLst/>
              <a:cxnLst/>
              <a:rect l="l" t="t" r="r" b="b"/>
              <a:pathLst>
                <a:path w="8948" h="14186" extrusionOk="0">
                  <a:moveTo>
                    <a:pt x="1103" y="0"/>
                  </a:moveTo>
                  <a:cubicBezTo>
                    <a:pt x="502" y="0"/>
                    <a:pt x="0" y="502"/>
                    <a:pt x="0" y="1128"/>
                  </a:cubicBezTo>
                  <a:lnTo>
                    <a:pt x="0" y="13058"/>
                  </a:lnTo>
                  <a:cubicBezTo>
                    <a:pt x="0" y="13685"/>
                    <a:pt x="502" y="14186"/>
                    <a:pt x="1103" y="14186"/>
                  </a:cubicBezTo>
                  <a:lnTo>
                    <a:pt x="7444" y="14186"/>
                  </a:lnTo>
                  <a:cubicBezTo>
                    <a:pt x="7995" y="14186"/>
                    <a:pt x="8447" y="13735"/>
                    <a:pt x="8447" y="13183"/>
                  </a:cubicBezTo>
                  <a:lnTo>
                    <a:pt x="8447" y="12557"/>
                  </a:lnTo>
                  <a:cubicBezTo>
                    <a:pt x="8447" y="12056"/>
                    <a:pt x="8096" y="11655"/>
                    <a:pt x="7620" y="11579"/>
                  </a:cubicBezTo>
                  <a:lnTo>
                    <a:pt x="7620" y="11554"/>
                  </a:lnTo>
                  <a:lnTo>
                    <a:pt x="7945" y="11554"/>
                  </a:lnTo>
                  <a:cubicBezTo>
                    <a:pt x="8497" y="11554"/>
                    <a:pt x="8948" y="11103"/>
                    <a:pt x="8948" y="10527"/>
                  </a:cubicBezTo>
                  <a:lnTo>
                    <a:pt x="8948" y="9925"/>
                  </a:lnTo>
                  <a:cubicBezTo>
                    <a:pt x="8948" y="9374"/>
                    <a:pt x="8497" y="8923"/>
                    <a:pt x="7945" y="8923"/>
                  </a:cubicBezTo>
                  <a:cubicBezTo>
                    <a:pt x="8497" y="8923"/>
                    <a:pt x="8948" y="8472"/>
                    <a:pt x="8948" y="7895"/>
                  </a:cubicBezTo>
                  <a:lnTo>
                    <a:pt x="8948" y="7294"/>
                  </a:lnTo>
                  <a:cubicBezTo>
                    <a:pt x="8948" y="6742"/>
                    <a:pt x="8497" y="6291"/>
                    <a:pt x="7945" y="6291"/>
                  </a:cubicBezTo>
                  <a:lnTo>
                    <a:pt x="7670" y="6291"/>
                  </a:lnTo>
                  <a:cubicBezTo>
                    <a:pt x="8146" y="6191"/>
                    <a:pt x="8522" y="5790"/>
                    <a:pt x="8522" y="5289"/>
                  </a:cubicBezTo>
                  <a:lnTo>
                    <a:pt x="8522" y="4687"/>
                  </a:lnTo>
                  <a:cubicBezTo>
                    <a:pt x="8522" y="4111"/>
                    <a:pt x="8046" y="3660"/>
                    <a:pt x="7494" y="3660"/>
                  </a:cubicBezTo>
                  <a:lnTo>
                    <a:pt x="2908" y="3660"/>
                  </a:lnTo>
                  <a:lnTo>
                    <a:pt x="2908" y="1128"/>
                  </a:lnTo>
                  <a:cubicBezTo>
                    <a:pt x="2908" y="502"/>
                    <a:pt x="2406" y="0"/>
                    <a:pt x="17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025090" y="1692825"/>
              <a:ext cx="467425" cy="467407"/>
            </a:xfrm>
            <a:custGeom>
              <a:avLst/>
              <a:gdLst/>
              <a:ahLst/>
              <a:cxnLst/>
              <a:rect l="l" t="t" r="r" b="b"/>
              <a:pathLst>
                <a:path w="26468" h="26467" extrusionOk="0">
                  <a:moveTo>
                    <a:pt x="13234" y="1"/>
                  </a:moveTo>
                  <a:cubicBezTo>
                    <a:pt x="5916" y="1"/>
                    <a:pt x="1" y="5915"/>
                    <a:pt x="1" y="13234"/>
                  </a:cubicBezTo>
                  <a:cubicBezTo>
                    <a:pt x="1" y="20527"/>
                    <a:pt x="5916" y="26467"/>
                    <a:pt x="13234" y="26467"/>
                  </a:cubicBezTo>
                  <a:cubicBezTo>
                    <a:pt x="20527" y="26467"/>
                    <a:pt x="26467" y="20527"/>
                    <a:pt x="26467" y="13234"/>
                  </a:cubicBezTo>
                  <a:cubicBezTo>
                    <a:pt x="26467" y="5915"/>
                    <a:pt x="20527" y="1"/>
                    <a:pt x="13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011386" y="2011054"/>
              <a:ext cx="183258" cy="159805"/>
            </a:xfrm>
            <a:custGeom>
              <a:avLst/>
              <a:gdLst/>
              <a:ahLst/>
              <a:cxnLst/>
              <a:rect l="l" t="t" r="r" b="b"/>
              <a:pathLst>
                <a:path w="10377" h="9049" extrusionOk="0">
                  <a:moveTo>
                    <a:pt x="3885" y="1"/>
                  </a:moveTo>
                  <a:lnTo>
                    <a:pt x="0" y="9048"/>
                  </a:lnTo>
                  <a:lnTo>
                    <a:pt x="10376" y="4312"/>
                  </a:lnTo>
                  <a:lnTo>
                    <a:pt x="38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130890" y="1788435"/>
              <a:ext cx="249200" cy="238587"/>
            </a:xfrm>
            <a:custGeom>
              <a:avLst/>
              <a:gdLst/>
              <a:ahLst/>
              <a:cxnLst/>
              <a:rect l="l" t="t" r="r" b="b"/>
              <a:pathLst>
                <a:path w="14111" h="13510" extrusionOk="0">
                  <a:moveTo>
                    <a:pt x="7143" y="0"/>
                  </a:moveTo>
                  <a:lnTo>
                    <a:pt x="4887" y="4386"/>
                  </a:lnTo>
                  <a:lnTo>
                    <a:pt x="0" y="5038"/>
                  </a:lnTo>
                  <a:lnTo>
                    <a:pt x="3484" y="8522"/>
                  </a:lnTo>
                  <a:lnTo>
                    <a:pt x="2581" y="13359"/>
                  </a:lnTo>
                  <a:lnTo>
                    <a:pt x="6967" y="11153"/>
                  </a:lnTo>
                  <a:lnTo>
                    <a:pt x="11303" y="13509"/>
                  </a:lnTo>
                  <a:lnTo>
                    <a:pt x="10526" y="8622"/>
                  </a:lnTo>
                  <a:lnTo>
                    <a:pt x="14110" y="5238"/>
                  </a:lnTo>
                  <a:lnTo>
                    <a:pt x="9248" y="4461"/>
                  </a:lnTo>
                  <a:lnTo>
                    <a:pt x="7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314130" y="2254053"/>
              <a:ext cx="376229" cy="366939"/>
            </a:xfrm>
            <a:custGeom>
              <a:avLst/>
              <a:gdLst/>
              <a:ahLst/>
              <a:cxnLst/>
              <a:rect l="l" t="t" r="r" b="b"/>
              <a:pathLst>
                <a:path w="21304" h="20778" extrusionOk="0">
                  <a:moveTo>
                    <a:pt x="7394" y="0"/>
                  </a:moveTo>
                  <a:cubicBezTo>
                    <a:pt x="5288" y="677"/>
                    <a:pt x="3383" y="2030"/>
                    <a:pt x="2080" y="3835"/>
                  </a:cubicBezTo>
                  <a:lnTo>
                    <a:pt x="6441" y="7043"/>
                  </a:lnTo>
                  <a:cubicBezTo>
                    <a:pt x="7093" y="6166"/>
                    <a:pt x="8020" y="5489"/>
                    <a:pt x="9073" y="5163"/>
                  </a:cubicBezTo>
                  <a:lnTo>
                    <a:pt x="7394" y="0"/>
                  </a:lnTo>
                  <a:close/>
                  <a:moveTo>
                    <a:pt x="13985" y="25"/>
                  </a:moveTo>
                  <a:lnTo>
                    <a:pt x="12281" y="5163"/>
                  </a:lnTo>
                  <a:cubicBezTo>
                    <a:pt x="13333" y="5514"/>
                    <a:pt x="14261" y="6191"/>
                    <a:pt x="14887" y="7068"/>
                  </a:cubicBezTo>
                  <a:lnTo>
                    <a:pt x="19298" y="3885"/>
                  </a:lnTo>
                  <a:cubicBezTo>
                    <a:pt x="17995" y="2080"/>
                    <a:pt x="16090" y="702"/>
                    <a:pt x="13985" y="25"/>
                  </a:cubicBezTo>
                  <a:close/>
                  <a:moveTo>
                    <a:pt x="5439" y="10101"/>
                  </a:moveTo>
                  <a:lnTo>
                    <a:pt x="0" y="10126"/>
                  </a:lnTo>
                  <a:cubicBezTo>
                    <a:pt x="0" y="12406"/>
                    <a:pt x="702" y="14562"/>
                    <a:pt x="2055" y="16391"/>
                  </a:cubicBezTo>
                  <a:lnTo>
                    <a:pt x="6441" y="13208"/>
                  </a:lnTo>
                  <a:cubicBezTo>
                    <a:pt x="5790" y="12306"/>
                    <a:pt x="5439" y="11253"/>
                    <a:pt x="5439" y="10126"/>
                  </a:cubicBezTo>
                  <a:lnTo>
                    <a:pt x="5439" y="10101"/>
                  </a:lnTo>
                  <a:close/>
                  <a:moveTo>
                    <a:pt x="15890" y="10151"/>
                  </a:moveTo>
                  <a:cubicBezTo>
                    <a:pt x="15890" y="11253"/>
                    <a:pt x="15539" y="12331"/>
                    <a:pt x="14887" y="13208"/>
                  </a:cubicBezTo>
                  <a:lnTo>
                    <a:pt x="19273" y="16416"/>
                  </a:lnTo>
                  <a:cubicBezTo>
                    <a:pt x="20602" y="14587"/>
                    <a:pt x="21303" y="12431"/>
                    <a:pt x="21303" y="10151"/>
                  </a:cubicBezTo>
                  <a:close/>
                  <a:moveTo>
                    <a:pt x="9048" y="15113"/>
                  </a:moveTo>
                  <a:lnTo>
                    <a:pt x="7368" y="20276"/>
                  </a:lnTo>
                  <a:cubicBezTo>
                    <a:pt x="8421" y="20602"/>
                    <a:pt x="9549" y="20777"/>
                    <a:pt x="10652" y="20777"/>
                  </a:cubicBezTo>
                  <a:cubicBezTo>
                    <a:pt x="11780" y="20777"/>
                    <a:pt x="12882" y="20627"/>
                    <a:pt x="13935" y="20276"/>
                  </a:cubicBezTo>
                  <a:lnTo>
                    <a:pt x="12281" y="15113"/>
                  </a:lnTo>
                  <a:cubicBezTo>
                    <a:pt x="11754" y="15276"/>
                    <a:pt x="11203" y="15357"/>
                    <a:pt x="10655" y="15357"/>
                  </a:cubicBezTo>
                  <a:cubicBezTo>
                    <a:pt x="10107" y="15357"/>
                    <a:pt x="9561" y="15276"/>
                    <a:pt x="9048" y="151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357502" y="2288137"/>
              <a:ext cx="289924" cy="289924"/>
            </a:xfrm>
            <a:custGeom>
              <a:avLst/>
              <a:gdLst/>
              <a:ahLst/>
              <a:cxnLst/>
              <a:rect l="l" t="t" r="r" b="b"/>
              <a:pathLst>
                <a:path w="16417" h="16417" extrusionOk="0">
                  <a:moveTo>
                    <a:pt x="8196" y="4160"/>
                  </a:moveTo>
                  <a:cubicBezTo>
                    <a:pt x="10426" y="4160"/>
                    <a:pt x="12256" y="5990"/>
                    <a:pt x="12256" y="8196"/>
                  </a:cubicBezTo>
                  <a:cubicBezTo>
                    <a:pt x="12256" y="10426"/>
                    <a:pt x="10426" y="12256"/>
                    <a:pt x="8196" y="12256"/>
                  </a:cubicBezTo>
                  <a:cubicBezTo>
                    <a:pt x="5990" y="12256"/>
                    <a:pt x="4161" y="10426"/>
                    <a:pt x="4161" y="8196"/>
                  </a:cubicBezTo>
                  <a:cubicBezTo>
                    <a:pt x="4161" y="5990"/>
                    <a:pt x="5990" y="4160"/>
                    <a:pt x="8196" y="4160"/>
                  </a:cubicBezTo>
                  <a:close/>
                  <a:moveTo>
                    <a:pt x="8196" y="0"/>
                  </a:moveTo>
                  <a:cubicBezTo>
                    <a:pt x="3684" y="0"/>
                    <a:pt x="0" y="3684"/>
                    <a:pt x="0" y="8196"/>
                  </a:cubicBezTo>
                  <a:cubicBezTo>
                    <a:pt x="0" y="12732"/>
                    <a:pt x="3684" y="16416"/>
                    <a:pt x="8196" y="16416"/>
                  </a:cubicBezTo>
                  <a:cubicBezTo>
                    <a:pt x="12732" y="16416"/>
                    <a:pt x="16416" y="12732"/>
                    <a:pt x="16416" y="8196"/>
                  </a:cubicBezTo>
                  <a:cubicBezTo>
                    <a:pt x="16416" y="3684"/>
                    <a:pt x="12732" y="0"/>
                    <a:pt x="8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1796418" y="1220125"/>
              <a:ext cx="1477453" cy="374021"/>
            </a:xfrm>
            <a:custGeom>
              <a:avLst/>
              <a:gdLst/>
              <a:ahLst/>
              <a:cxnLst/>
              <a:rect l="l" t="t" r="r" b="b"/>
              <a:pathLst>
                <a:path w="83661" h="21179" extrusionOk="0">
                  <a:moveTo>
                    <a:pt x="3159" y="1"/>
                  </a:moveTo>
                  <a:cubicBezTo>
                    <a:pt x="1404" y="1"/>
                    <a:pt x="1" y="1404"/>
                    <a:pt x="1" y="3158"/>
                  </a:cubicBezTo>
                  <a:lnTo>
                    <a:pt x="1" y="18021"/>
                  </a:lnTo>
                  <a:cubicBezTo>
                    <a:pt x="1" y="19750"/>
                    <a:pt x="1404" y="21179"/>
                    <a:pt x="3159" y="21179"/>
                  </a:cubicBezTo>
                  <a:lnTo>
                    <a:pt x="80502" y="21179"/>
                  </a:lnTo>
                  <a:cubicBezTo>
                    <a:pt x="82257" y="21179"/>
                    <a:pt x="83660" y="19750"/>
                    <a:pt x="83660" y="18021"/>
                  </a:cubicBezTo>
                  <a:lnTo>
                    <a:pt x="83660" y="3158"/>
                  </a:lnTo>
                  <a:cubicBezTo>
                    <a:pt x="83660" y="1404"/>
                    <a:pt x="82257" y="1"/>
                    <a:pt x="80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182817" y="1334755"/>
              <a:ext cx="183258" cy="174852"/>
            </a:xfrm>
            <a:custGeom>
              <a:avLst/>
              <a:gdLst/>
              <a:ahLst/>
              <a:cxnLst/>
              <a:rect l="l" t="t" r="r" b="b"/>
              <a:pathLst>
                <a:path w="10377" h="9901" extrusionOk="0">
                  <a:moveTo>
                    <a:pt x="5264" y="1"/>
                  </a:moveTo>
                  <a:lnTo>
                    <a:pt x="3610" y="3209"/>
                  </a:lnTo>
                  <a:lnTo>
                    <a:pt x="1" y="3685"/>
                  </a:lnTo>
                  <a:lnTo>
                    <a:pt x="2557" y="6241"/>
                  </a:lnTo>
                  <a:lnTo>
                    <a:pt x="1905" y="9800"/>
                  </a:lnTo>
                  <a:lnTo>
                    <a:pt x="5138" y="8171"/>
                  </a:lnTo>
                  <a:lnTo>
                    <a:pt x="8321" y="9901"/>
                  </a:lnTo>
                  <a:lnTo>
                    <a:pt x="7745" y="6317"/>
                  </a:lnTo>
                  <a:lnTo>
                    <a:pt x="10377" y="3835"/>
                  </a:lnTo>
                  <a:lnTo>
                    <a:pt x="6818" y="3259"/>
                  </a:lnTo>
                  <a:lnTo>
                    <a:pt x="52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2397032" y="1334755"/>
              <a:ext cx="182816" cy="174852"/>
            </a:xfrm>
            <a:custGeom>
              <a:avLst/>
              <a:gdLst/>
              <a:ahLst/>
              <a:cxnLst/>
              <a:rect l="l" t="t" r="r" b="b"/>
              <a:pathLst>
                <a:path w="10352" h="9901" extrusionOk="0">
                  <a:moveTo>
                    <a:pt x="5239" y="1"/>
                  </a:moveTo>
                  <a:lnTo>
                    <a:pt x="3585" y="3209"/>
                  </a:lnTo>
                  <a:lnTo>
                    <a:pt x="1" y="3685"/>
                  </a:lnTo>
                  <a:lnTo>
                    <a:pt x="2532" y="6241"/>
                  </a:lnTo>
                  <a:lnTo>
                    <a:pt x="1881" y="9800"/>
                  </a:lnTo>
                  <a:lnTo>
                    <a:pt x="5114" y="8171"/>
                  </a:lnTo>
                  <a:lnTo>
                    <a:pt x="8297" y="9901"/>
                  </a:lnTo>
                  <a:lnTo>
                    <a:pt x="7720" y="6317"/>
                  </a:lnTo>
                  <a:lnTo>
                    <a:pt x="10352" y="3835"/>
                  </a:lnTo>
                  <a:lnTo>
                    <a:pt x="6793" y="3259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610823" y="1334755"/>
              <a:ext cx="182816" cy="174852"/>
            </a:xfrm>
            <a:custGeom>
              <a:avLst/>
              <a:gdLst/>
              <a:ahLst/>
              <a:cxnLst/>
              <a:rect l="l" t="t" r="r" b="b"/>
              <a:pathLst>
                <a:path w="10352" h="9901" extrusionOk="0">
                  <a:moveTo>
                    <a:pt x="5238" y="1"/>
                  </a:moveTo>
                  <a:lnTo>
                    <a:pt x="3584" y="3209"/>
                  </a:lnTo>
                  <a:lnTo>
                    <a:pt x="0" y="3685"/>
                  </a:lnTo>
                  <a:lnTo>
                    <a:pt x="2557" y="6241"/>
                  </a:lnTo>
                  <a:lnTo>
                    <a:pt x="1880" y="9800"/>
                  </a:lnTo>
                  <a:lnTo>
                    <a:pt x="5113" y="8171"/>
                  </a:lnTo>
                  <a:lnTo>
                    <a:pt x="8296" y="9901"/>
                  </a:lnTo>
                  <a:lnTo>
                    <a:pt x="7720" y="6317"/>
                  </a:lnTo>
                  <a:lnTo>
                    <a:pt x="10351" y="3835"/>
                  </a:lnTo>
                  <a:lnTo>
                    <a:pt x="6792" y="3259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2824597" y="1334755"/>
              <a:ext cx="183258" cy="174852"/>
            </a:xfrm>
            <a:custGeom>
              <a:avLst/>
              <a:gdLst/>
              <a:ahLst/>
              <a:cxnLst/>
              <a:rect l="l" t="t" r="r" b="b"/>
              <a:pathLst>
                <a:path w="10377" h="9901" extrusionOk="0">
                  <a:moveTo>
                    <a:pt x="5239" y="1"/>
                  </a:moveTo>
                  <a:lnTo>
                    <a:pt x="3585" y="3209"/>
                  </a:lnTo>
                  <a:lnTo>
                    <a:pt x="1" y="3685"/>
                  </a:lnTo>
                  <a:lnTo>
                    <a:pt x="2557" y="6241"/>
                  </a:lnTo>
                  <a:lnTo>
                    <a:pt x="1880" y="9800"/>
                  </a:lnTo>
                  <a:lnTo>
                    <a:pt x="5113" y="8171"/>
                  </a:lnTo>
                  <a:lnTo>
                    <a:pt x="8296" y="9901"/>
                  </a:lnTo>
                  <a:lnTo>
                    <a:pt x="7745" y="6317"/>
                  </a:lnTo>
                  <a:lnTo>
                    <a:pt x="10377" y="3835"/>
                  </a:lnTo>
                  <a:lnTo>
                    <a:pt x="6793" y="3259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3038370" y="1334755"/>
              <a:ext cx="183258" cy="174852"/>
            </a:xfrm>
            <a:custGeom>
              <a:avLst/>
              <a:gdLst/>
              <a:ahLst/>
              <a:cxnLst/>
              <a:rect l="l" t="t" r="r" b="b"/>
              <a:pathLst>
                <a:path w="10377" h="9901" extrusionOk="0">
                  <a:moveTo>
                    <a:pt x="5239" y="1"/>
                  </a:moveTo>
                  <a:lnTo>
                    <a:pt x="3585" y="3209"/>
                  </a:lnTo>
                  <a:lnTo>
                    <a:pt x="1" y="3685"/>
                  </a:lnTo>
                  <a:lnTo>
                    <a:pt x="2557" y="6241"/>
                  </a:lnTo>
                  <a:lnTo>
                    <a:pt x="1881" y="9800"/>
                  </a:lnTo>
                  <a:lnTo>
                    <a:pt x="5114" y="8171"/>
                  </a:lnTo>
                  <a:lnTo>
                    <a:pt x="8297" y="9901"/>
                  </a:lnTo>
                  <a:lnTo>
                    <a:pt x="7745" y="6317"/>
                  </a:lnTo>
                  <a:lnTo>
                    <a:pt x="10377" y="3835"/>
                  </a:lnTo>
                  <a:lnTo>
                    <a:pt x="6793" y="3259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1892912" y="1455142"/>
              <a:ext cx="199629" cy="199646"/>
            </a:xfrm>
            <a:custGeom>
              <a:avLst/>
              <a:gdLst/>
              <a:ahLst/>
              <a:cxnLst/>
              <a:rect l="l" t="t" r="r" b="b"/>
              <a:pathLst>
                <a:path w="11304" h="11305" extrusionOk="0">
                  <a:moveTo>
                    <a:pt x="5640" y="1"/>
                  </a:moveTo>
                  <a:cubicBezTo>
                    <a:pt x="2532" y="1"/>
                    <a:pt x="0" y="2532"/>
                    <a:pt x="0" y="5640"/>
                  </a:cubicBezTo>
                  <a:cubicBezTo>
                    <a:pt x="0" y="8773"/>
                    <a:pt x="2532" y="11304"/>
                    <a:pt x="5640" y="11304"/>
                  </a:cubicBezTo>
                  <a:cubicBezTo>
                    <a:pt x="8772" y="11304"/>
                    <a:pt x="11304" y="8773"/>
                    <a:pt x="11304" y="5640"/>
                  </a:cubicBezTo>
                  <a:cubicBezTo>
                    <a:pt x="11304" y="2532"/>
                    <a:pt x="8772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1921680" y="1303779"/>
              <a:ext cx="141651" cy="141651"/>
            </a:xfrm>
            <a:custGeom>
              <a:avLst/>
              <a:gdLst/>
              <a:ahLst/>
              <a:cxnLst/>
              <a:rect l="l" t="t" r="r" b="b"/>
              <a:pathLst>
                <a:path w="8021" h="8021" extrusionOk="0">
                  <a:moveTo>
                    <a:pt x="4011" y="0"/>
                  </a:moveTo>
                  <a:cubicBezTo>
                    <a:pt x="1805" y="0"/>
                    <a:pt x="0" y="1805"/>
                    <a:pt x="0" y="4010"/>
                  </a:cubicBezTo>
                  <a:cubicBezTo>
                    <a:pt x="0" y="6241"/>
                    <a:pt x="1805" y="8021"/>
                    <a:pt x="4011" y="8021"/>
                  </a:cubicBezTo>
                  <a:cubicBezTo>
                    <a:pt x="6241" y="8021"/>
                    <a:pt x="8021" y="6241"/>
                    <a:pt x="8021" y="4010"/>
                  </a:cubicBezTo>
                  <a:cubicBezTo>
                    <a:pt x="8021" y="1805"/>
                    <a:pt x="6241" y="0"/>
                    <a:pt x="4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1853513" y="1265263"/>
              <a:ext cx="278428" cy="278869"/>
            </a:xfrm>
            <a:custGeom>
              <a:avLst/>
              <a:gdLst/>
              <a:ahLst/>
              <a:cxnLst/>
              <a:rect l="l" t="t" r="r" b="b"/>
              <a:pathLst>
                <a:path w="15766" h="15791" fill="none" extrusionOk="0">
                  <a:moveTo>
                    <a:pt x="1" y="7896"/>
                  </a:moveTo>
                  <a:cubicBezTo>
                    <a:pt x="1" y="12257"/>
                    <a:pt x="3510" y="15791"/>
                    <a:pt x="7871" y="15791"/>
                  </a:cubicBezTo>
                  <a:cubicBezTo>
                    <a:pt x="12231" y="15791"/>
                    <a:pt x="15765" y="12257"/>
                    <a:pt x="15765" y="7896"/>
                  </a:cubicBezTo>
                  <a:cubicBezTo>
                    <a:pt x="15765" y="3535"/>
                    <a:pt x="12231" y="1"/>
                    <a:pt x="7871" y="1"/>
                  </a:cubicBezTo>
                  <a:cubicBezTo>
                    <a:pt x="3510" y="1"/>
                    <a:pt x="1" y="3535"/>
                    <a:pt x="1" y="7896"/>
                  </a:cubicBezTo>
                  <a:close/>
                </a:path>
              </a:pathLst>
            </a:custGeom>
            <a:noFill/>
            <a:ln w="10025" cap="flat" cmpd="sng">
              <a:solidFill>
                <a:srgbClr val="FFFFFF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200530" y="1284301"/>
              <a:ext cx="584687" cy="23929"/>
            </a:xfrm>
            <a:custGeom>
              <a:avLst/>
              <a:gdLst/>
              <a:ahLst/>
              <a:cxnLst/>
              <a:rect l="l" t="t" r="r" b="b"/>
              <a:pathLst>
                <a:path w="33108" h="1355" extrusionOk="0">
                  <a:moveTo>
                    <a:pt x="677" y="1"/>
                  </a:moveTo>
                  <a:cubicBezTo>
                    <a:pt x="301" y="1"/>
                    <a:pt x="0" y="301"/>
                    <a:pt x="0" y="677"/>
                  </a:cubicBezTo>
                  <a:cubicBezTo>
                    <a:pt x="0" y="1053"/>
                    <a:pt x="301" y="1354"/>
                    <a:pt x="677" y="1354"/>
                  </a:cubicBezTo>
                  <a:lnTo>
                    <a:pt x="32431" y="1354"/>
                  </a:lnTo>
                  <a:cubicBezTo>
                    <a:pt x="32782" y="1354"/>
                    <a:pt x="33108" y="1053"/>
                    <a:pt x="33108" y="677"/>
                  </a:cubicBezTo>
                  <a:cubicBezTo>
                    <a:pt x="33108" y="301"/>
                    <a:pt x="32782" y="1"/>
                    <a:pt x="32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39994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39"/>
          <p:cNvSpPr/>
          <p:nvPr/>
        </p:nvSpPr>
        <p:spPr>
          <a:xfrm rot="-5887806">
            <a:off x="2592797" y="2595783"/>
            <a:ext cx="3958384" cy="3958384"/>
          </a:xfrm>
          <a:prstGeom prst="arc">
            <a:avLst>
              <a:gd name="adj1" fmla="val 16792984"/>
              <a:gd name="adj2" fmla="val 5774971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39"/>
          <p:cNvSpPr txBox="1">
            <a:spLocks noGrp="1"/>
          </p:cNvSpPr>
          <p:nvPr>
            <p:ph type="title"/>
          </p:nvPr>
        </p:nvSpPr>
        <p:spPr>
          <a:xfrm>
            <a:off x="456069" y="238249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Further Scopes</a:t>
            </a:r>
            <a:endParaRPr dirty="0"/>
          </a:p>
        </p:txBody>
      </p:sp>
      <p:grpSp>
        <p:nvGrpSpPr>
          <p:cNvPr id="1574" name="Google Shape;1574;p39"/>
          <p:cNvGrpSpPr/>
          <p:nvPr/>
        </p:nvGrpSpPr>
        <p:grpSpPr>
          <a:xfrm>
            <a:off x="2670436" y="2723577"/>
            <a:ext cx="3775411" cy="1804458"/>
            <a:chOff x="2168511" y="2439089"/>
            <a:chExt cx="4806992" cy="2297502"/>
          </a:xfrm>
        </p:grpSpPr>
        <p:sp>
          <p:nvSpPr>
            <p:cNvPr id="1575" name="Google Shape;1575;p39"/>
            <p:cNvSpPr/>
            <p:nvPr/>
          </p:nvSpPr>
          <p:spPr>
            <a:xfrm>
              <a:off x="6209893" y="3771886"/>
              <a:ext cx="765609" cy="964704"/>
            </a:xfrm>
            <a:custGeom>
              <a:avLst/>
              <a:gdLst/>
              <a:ahLst/>
              <a:cxnLst/>
              <a:rect l="l" t="t" r="r" b="b"/>
              <a:pathLst>
                <a:path w="45484" h="57312" extrusionOk="0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9"/>
            <p:cNvSpPr/>
            <p:nvPr/>
          </p:nvSpPr>
          <p:spPr>
            <a:xfrm>
              <a:off x="5538899" y="2806492"/>
              <a:ext cx="1187819" cy="1196774"/>
            </a:xfrm>
            <a:custGeom>
              <a:avLst/>
              <a:gdLst/>
              <a:ahLst/>
              <a:cxnLst/>
              <a:rect l="l" t="t" r="r" b="b"/>
              <a:pathLst>
                <a:path w="70567" h="71099" extrusionOk="0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9"/>
            <p:cNvSpPr/>
            <p:nvPr/>
          </p:nvSpPr>
          <p:spPr>
            <a:xfrm>
              <a:off x="4574902" y="2439089"/>
              <a:ext cx="1276627" cy="838864"/>
            </a:xfrm>
            <a:custGeom>
              <a:avLst/>
              <a:gdLst/>
              <a:ahLst/>
              <a:cxnLst/>
              <a:rect l="l" t="t" r="r" b="b"/>
              <a:pathLst>
                <a:path w="75843" h="49836" extrusionOk="0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9"/>
            <p:cNvSpPr/>
            <p:nvPr/>
          </p:nvSpPr>
          <p:spPr>
            <a:xfrm>
              <a:off x="3294555" y="2439089"/>
              <a:ext cx="1280364" cy="837703"/>
            </a:xfrm>
            <a:custGeom>
              <a:avLst/>
              <a:gdLst/>
              <a:ahLst/>
              <a:cxnLst/>
              <a:rect l="l" t="t" r="r" b="b"/>
              <a:pathLst>
                <a:path w="76065" h="49767" extrusionOk="0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9"/>
            <p:cNvSpPr/>
            <p:nvPr/>
          </p:nvSpPr>
          <p:spPr>
            <a:xfrm>
              <a:off x="2417868" y="2805112"/>
              <a:ext cx="1189334" cy="1197228"/>
            </a:xfrm>
            <a:custGeom>
              <a:avLst/>
              <a:gdLst/>
              <a:ahLst/>
              <a:cxnLst/>
              <a:rect l="l" t="t" r="r" b="b"/>
              <a:pathLst>
                <a:path w="70657" h="71126" extrusionOk="0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9"/>
            <p:cNvSpPr/>
            <p:nvPr/>
          </p:nvSpPr>
          <p:spPr>
            <a:xfrm>
              <a:off x="2168511" y="3770843"/>
              <a:ext cx="766199" cy="965630"/>
            </a:xfrm>
            <a:custGeom>
              <a:avLst/>
              <a:gdLst/>
              <a:ahLst/>
              <a:cxnLst/>
              <a:rect l="l" t="t" r="r" b="b"/>
              <a:pathLst>
                <a:path w="45519" h="57367" extrusionOk="0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1" name="Google Shape;1581;p39"/>
          <p:cNvGrpSpPr/>
          <p:nvPr/>
        </p:nvGrpSpPr>
        <p:grpSpPr>
          <a:xfrm>
            <a:off x="3769329" y="3265284"/>
            <a:ext cx="1605342" cy="1410257"/>
            <a:chOff x="396063" y="1972800"/>
            <a:chExt cx="2228713" cy="1957875"/>
          </a:xfrm>
        </p:grpSpPr>
        <p:sp>
          <p:nvSpPr>
            <p:cNvPr id="1582" name="Google Shape;1582;p39"/>
            <p:cNvSpPr/>
            <p:nvPr/>
          </p:nvSpPr>
          <p:spPr>
            <a:xfrm flipH="1">
              <a:off x="396063" y="2096875"/>
              <a:ext cx="924825" cy="645448"/>
            </a:xfrm>
            <a:custGeom>
              <a:avLst/>
              <a:gdLst/>
              <a:ahLst/>
              <a:cxnLst/>
              <a:rect l="l" t="t" r="r" b="b"/>
              <a:pathLst>
                <a:path w="36993" h="18899" extrusionOk="0">
                  <a:moveTo>
                    <a:pt x="2958" y="1"/>
                  </a:moveTo>
                  <a:cubicBezTo>
                    <a:pt x="1328" y="1"/>
                    <a:pt x="0" y="1354"/>
                    <a:pt x="0" y="2983"/>
                  </a:cubicBezTo>
                  <a:lnTo>
                    <a:pt x="0" y="9450"/>
                  </a:lnTo>
                  <a:cubicBezTo>
                    <a:pt x="0" y="11104"/>
                    <a:pt x="1328" y="12432"/>
                    <a:pt x="2958" y="12432"/>
                  </a:cubicBezTo>
                  <a:lnTo>
                    <a:pt x="11629" y="12432"/>
                  </a:lnTo>
                  <a:lnTo>
                    <a:pt x="10877" y="18898"/>
                  </a:lnTo>
                  <a:lnTo>
                    <a:pt x="15664" y="12432"/>
                  </a:lnTo>
                  <a:lnTo>
                    <a:pt x="34010" y="12432"/>
                  </a:lnTo>
                  <a:cubicBezTo>
                    <a:pt x="35664" y="12432"/>
                    <a:pt x="36993" y="11104"/>
                    <a:pt x="36993" y="9450"/>
                  </a:cubicBezTo>
                  <a:lnTo>
                    <a:pt x="36993" y="2983"/>
                  </a:lnTo>
                  <a:cubicBezTo>
                    <a:pt x="36993" y="1354"/>
                    <a:pt x="35664" y="1"/>
                    <a:pt x="340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9"/>
            <p:cNvSpPr/>
            <p:nvPr/>
          </p:nvSpPr>
          <p:spPr>
            <a:xfrm>
              <a:off x="1198675" y="3091300"/>
              <a:ext cx="620350" cy="839375"/>
            </a:xfrm>
            <a:custGeom>
              <a:avLst/>
              <a:gdLst/>
              <a:ahLst/>
              <a:cxnLst/>
              <a:rect l="l" t="t" r="r" b="b"/>
              <a:pathLst>
                <a:path w="24814" h="33575" extrusionOk="0">
                  <a:moveTo>
                    <a:pt x="10327" y="0"/>
                  </a:moveTo>
                  <a:lnTo>
                    <a:pt x="1429" y="5439"/>
                  </a:lnTo>
                  <a:lnTo>
                    <a:pt x="1" y="6341"/>
                  </a:lnTo>
                  <a:cubicBezTo>
                    <a:pt x="1" y="6341"/>
                    <a:pt x="252" y="6792"/>
                    <a:pt x="703" y="7569"/>
                  </a:cubicBezTo>
                  <a:cubicBezTo>
                    <a:pt x="1379" y="8797"/>
                    <a:pt x="2532" y="10853"/>
                    <a:pt x="3886" y="13259"/>
                  </a:cubicBezTo>
                  <a:cubicBezTo>
                    <a:pt x="5264" y="15665"/>
                    <a:pt x="6818" y="18421"/>
                    <a:pt x="8397" y="21103"/>
                  </a:cubicBezTo>
                  <a:cubicBezTo>
                    <a:pt x="11755" y="26943"/>
                    <a:pt x="15013" y="32432"/>
                    <a:pt x="15841" y="33209"/>
                  </a:cubicBezTo>
                  <a:cubicBezTo>
                    <a:pt x="16117" y="33462"/>
                    <a:pt x="16471" y="33574"/>
                    <a:pt x="16879" y="33574"/>
                  </a:cubicBezTo>
                  <a:cubicBezTo>
                    <a:pt x="19206" y="33574"/>
                    <a:pt x="23255" y="29916"/>
                    <a:pt x="24237" y="28146"/>
                  </a:cubicBezTo>
                  <a:cubicBezTo>
                    <a:pt x="24813" y="27118"/>
                    <a:pt x="21304" y="20000"/>
                    <a:pt x="17645" y="13183"/>
                  </a:cubicBezTo>
                  <a:cubicBezTo>
                    <a:pt x="15790" y="9675"/>
                    <a:pt x="13886" y="6266"/>
                    <a:pt x="12482" y="3785"/>
                  </a:cubicBezTo>
                  <a:cubicBezTo>
                    <a:pt x="11204" y="1504"/>
                    <a:pt x="10327" y="0"/>
                    <a:pt x="10327" y="0"/>
                  </a:cubicBez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9"/>
            <p:cNvSpPr/>
            <p:nvPr/>
          </p:nvSpPr>
          <p:spPr>
            <a:xfrm>
              <a:off x="1216225" y="3091300"/>
              <a:ext cx="294525" cy="331475"/>
            </a:xfrm>
            <a:custGeom>
              <a:avLst/>
              <a:gdLst/>
              <a:ahLst/>
              <a:cxnLst/>
              <a:rect l="l" t="t" r="r" b="b"/>
              <a:pathLst>
                <a:path w="11781" h="13259" extrusionOk="0">
                  <a:moveTo>
                    <a:pt x="9625" y="0"/>
                  </a:moveTo>
                  <a:lnTo>
                    <a:pt x="727" y="5439"/>
                  </a:lnTo>
                  <a:cubicBezTo>
                    <a:pt x="652" y="5589"/>
                    <a:pt x="577" y="5715"/>
                    <a:pt x="502" y="5865"/>
                  </a:cubicBezTo>
                  <a:cubicBezTo>
                    <a:pt x="151" y="6441"/>
                    <a:pt x="1" y="6993"/>
                    <a:pt x="1" y="7569"/>
                  </a:cubicBezTo>
                  <a:cubicBezTo>
                    <a:pt x="677" y="8797"/>
                    <a:pt x="1830" y="10853"/>
                    <a:pt x="3184" y="13259"/>
                  </a:cubicBezTo>
                  <a:cubicBezTo>
                    <a:pt x="6793" y="10903"/>
                    <a:pt x="9474" y="7494"/>
                    <a:pt x="11780" y="3785"/>
                  </a:cubicBezTo>
                  <a:cubicBezTo>
                    <a:pt x="10502" y="1479"/>
                    <a:pt x="9625" y="0"/>
                    <a:pt x="9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9"/>
            <p:cNvSpPr/>
            <p:nvPr/>
          </p:nvSpPr>
          <p:spPr>
            <a:xfrm>
              <a:off x="1408575" y="3420875"/>
              <a:ext cx="410450" cy="509800"/>
            </a:xfrm>
            <a:custGeom>
              <a:avLst/>
              <a:gdLst/>
              <a:ahLst/>
              <a:cxnLst/>
              <a:rect l="l" t="t" r="r" b="b"/>
              <a:pathLst>
                <a:path w="16418" h="20392" extrusionOk="0">
                  <a:moveTo>
                    <a:pt x="9249" y="0"/>
                  </a:moveTo>
                  <a:cubicBezTo>
                    <a:pt x="6693" y="3183"/>
                    <a:pt x="3535" y="5890"/>
                    <a:pt x="1" y="7920"/>
                  </a:cubicBezTo>
                  <a:cubicBezTo>
                    <a:pt x="3359" y="13760"/>
                    <a:pt x="6617" y="19249"/>
                    <a:pt x="7445" y="20026"/>
                  </a:cubicBezTo>
                  <a:cubicBezTo>
                    <a:pt x="7721" y="20279"/>
                    <a:pt x="8075" y="20391"/>
                    <a:pt x="8483" y="20391"/>
                  </a:cubicBezTo>
                  <a:cubicBezTo>
                    <a:pt x="10810" y="20391"/>
                    <a:pt x="14859" y="16733"/>
                    <a:pt x="15841" y="14963"/>
                  </a:cubicBezTo>
                  <a:cubicBezTo>
                    <a:pt x="16417" y="13935"/>
                    <a:pt x="12908" y="6817"/>
                    <a:pt x="92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9"/>
            <p:cNvSpPr/>
            <p:nvPr/>
          </p:nvSpPr>
          <p:spPr>
            <a:xfrm>
              <a:off x="599050" y="2193425"/>
              <a:ext cx="1311450" cy="1277600"/>
            </a:xfrm>
            <a:custGeom>
              <a:avLst/>
              <a:gdLst/>
              <a:ahLst/>
              <a:cxnLst/>
              <a:rect l="l" t="t" r="r" b="b"/>
              <a:pathLst>
                <a:path w="52458" h="51104" extrusionOk="0">
                  <a:moveTo>
                    <a:pt x="37294" y="0"/>
                  </a:moveTo>
                  <a:cubicBezTo>
                    <a:pt x="37294" y="0"/>
                    <a:pt x="36517" y="978"/>
                    <a:pt x="35264" y="2582"/>
                  </a:cubicBezTo>
                  <a:cubicBezTo>
                    <a:pt x="34262" y="3835"/>
                    <a:pt x="32933" y="5464"/>
                    <a:pt x="31480" y="7244"/>
                  </a:cubicBezTo>
                  <a:cubicBezTo>
                    <a:pt x="26893" y="12833"/>
                    <a:pt x="20803" y="20000"/>
                    <a:pt x="17770" y="22507"/>
                  </a:cubicBezTo>
                  <a:cubicBezTo>
                    <a:pt x="16267" y="23760"/>
                    <a:pt x="13911" y="25489"/>
                    <a:pt x="11480" y="27569"/>
                  </a:cubicBezTo>
                  <a:cubicBezTo>
                    <a:pt x="11354" y="27670"/>
                    <a:pt x="11254" y="27745"/>
                    <a:pt x="11154" y="27845"/>
                  </a:cubicBezTo>
                  <a:cubicBezTo>
                    <a:pt x="10778" y="28171"/>
                    <a:pt x="10377" y="28522"/>
                    <a:pt x="10001" y="28873"/>
                  </a:cubicBezTo>
                  <a:cubicBezTo>
                    <a:pt x="9174" y="29625"/>
                    <a:pt x="8347" y="30402"/>
                    <a:pt x="7570" y="31229"/>
                  </a:cubicBezTo>
                  <a:cubicBezTo>
                    <a:pt x="3109" y="35940"/>
                    <a:pt x="1" y="41655"/>
                    <a:pt x="4111" y="47319"/>
                  </a:cubicBezTo>
                  <a:cubicBezTo>
                    <a:pt x="6086" y="50028"/>
                    <a:pt x="8495" y="51103"/>
                    <a:pt x="11137" y="51103"/>
                  </a:cubicBezTo>
                  <a:cubicBezTo>
                    <a:pt x="13456" y="51103"/>
                    <a:pt x="15955" y="50275"/>
                    <a:pt x="18497" y="48998"/>
                  </a:cubicBezTo>
                  <a:cubicBezTo>
                    <a:pt x="20201" y="48146"/>
                    <a:pt x="21906" y="47093"/>
                    <a:pt x="23585" y="45966"/>
                  </a:cubicBezTo>
                  <a:cubicBezTo>
                    <a:pt x="23911" y="45740"/>
                    <a:pt x="24211" y="45539"/>
                    <a:pt x="24537" y="45314"/>
                  </a:cubicBezTo>
                  <a:cubicBezTo>
                    <a:pt x="24663" y="45239"/>
                    <a:pt x="24763" y="45138"/>
                    <a:pt x="24888" y="45063"/>
                  </a:cubicBezTo>
                  <a:cubicBezTo>
                    <a:pt x="26592" y="43885"/>
                    <a:pt x="28247" y="42632"/>
                    <a:pt x="29851" y="41454"/>
                  </a:cubicBezTo>
                  <a:cubicBezTo>
                    <a:pt x="37369" y="35865"/>
                    <a:pt x="45916" y="31229"/>
                    <a:pt x="50026" y="29123"/>
                  </a:cubicBezTo>
                  <a:cubicBezTo>
                    <a:pt x="50352" y="28948"/>
                    <a:pt x="50653" y="28798"/>
                    <a:pt x="50928" y="28672"/>
                  </a:cubicBezTo>
                  <a:cubicBezTo>
                    <a:pt x="51906" y="28171"/>
                    <a:pt x="52457" y="27895"/>
                    <a:pt x="52457" y="27895"/>
                  </a:cubicBezTo>
                  <a:lnTo>
                    <a:pt x="37294" y="0"/>
                  </a:ln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9"/>
            <p:cNvSpPr/>
            <p:nvPr/>
          </p:nvSpPr>
          <p:spPr>
            <a:xfrm>
              <a:off x="1386025" y="2257950"/>
              <a:ext cx="486250" cy="663575"/>
            </a:xfrm>
            <a:custGeom>
              <a:avLst/>
              <a:gdLst/>
              <a:ahLst/>
              <a:cxnLst/>
              <a:rect l="l" t="t" r="r" b="b"/>
              <a:pathLst>
                <a:path w="19450" h="26543" extrusionOk="0">
                  <a:moveTo>
                    <a:pt x="3785" y="1"/>
                  </a:moveTo>
                  <a:cubicBezTo>
                    <a:pt x="2758" y="1254"/>
                    <a:pt x="1454" y="2883"/>
                    <a:pt x="1" y="4663"/>
                  </a:cubicBezTo>
                  <a:cubicBezTo>
                    <a:pt x="1755" y="9099"/>
                    <a:pt x="4362" y="13234"/>
                    <a:pt x="7494" y="16843"/>
                  </a:cubicBezTo>
                  <a:cubicBezTo>
                    <a:pt x="10753" y="20577"/>
                    <a:pt x="12407" y="22457"/>
                    <a:pt x="18547" y="26542"/>
                  </a:cubicBezTo>
                  <a:cubicBezTo>
                    <a:pt x="18873" y="26367"/>
                    <a:pt x="19174" y="26217"/>
                    <a:pt x="19449" y="26091"/>
                  </a:cubicBezTo>
                  <a:cubicBezTo>
                    <a:pt x="12883" y="18347"/>
                    <a:pt x="8021" y="9249"/>
                    <a:pt x="37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9"/>
            <p:cNvSpPr/>
            <p:nvPr/>
          </p:nvSpPr>
          <p:spPr>
            <a:xfrm>
              <a:off x="1384775" y="1972800"/>
              <a:ext cx="985625" cy="1040825"/>
            </a:xfrm>
            <a:custGeom>
              <a:avLst/>
              <a:gdLst/>
              <a:ahLst/>
              <a:cxnLst/>
              <a:rect l="l" t="t" r="r" b="b"/>
              <a:pathLst>
                <a:path w="39425" h="41633" extrusionOk="0">
                  <a:moveTo>
                    <a:pt x="9332" y="0"/>
                  </a:moveTo>
                  <a:cubicBezTo>
                    <a:pt x="7778" y="0"/>
                    <a:pt x="6395" y="396"/>
                    <a:pt x="5264" y="1231"/>
                  </a:cubicBezTo>
                  <a:cubicBezTo>
                    <a:pt x="1" y="5091"/>
                    <a:pt x="2206" y="17021"/>
                    <a:pt x="10176" y="27848"/>
                  </a:cubicBezTo>
                  <a:cubicBezTo>
                    <a:pt x="16456" y="36333"/>
                    <a:pt x="24422" y="41633"/>
                    <a:pt x="30101" y="41633"/>
                  </a:cubicBezTo>
                  <a:cubicBezTo>
                    <a:pt x="31652" y="41633"/>
                    <a:pt x="33032" y="41238"/>
                    <a:pt x="34161" y="40404"/>
                  </a:cubicBezTo>
                  <a:cubicBezTo>
                    <a:pt x="39424" y="36520"/>
                    <a:pt x="37219" y="24615"/>
                    <a:pt x="29224" y="13788"/>
                  </a:cubicBezTo>
                  <a:cubicBezTo>
                    <a:pt x="22967" y="5287"/>
                    <a:pt x="15010" y="0"/>
                    <a:pt x="9332" y="0"/>
                  </a:cubicBez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9"/>
            <p:cNvSpPr/>
            <p:nvPr/>
          </p:nvSpPr>
          <p:spPr>
            <a:xfrm>
              <a:off x="1416100" y="2006150"/>
              <a:ext cx="922975" cy="972975"/>
            </a:xfrm>
            <a:custGeom>
              <a:avLst/>
              <a:gdLst/>
              <a:ahLst/>
              <a:cxnLst/>
              <a:rect l="l" t="t" r="r" b="b"/>
              <a:pathLst>
                <a:path w="36919" h="38919" extrusionOk="0">
                  <a:moveTo>
                    <a:pt x="8736" y="0"/>
                  </a:moveTo>
                  <a:cubicBezTo>
                    <a:pt x="7284" y="0"/>
                    <a:pt x="5993" y="370"/>
                    <a:pt x="4938" y="1150"/>
                  </a:cubicBezTo>
                  <a:cubicBezTo>
                    <a:pt x="1" y="4785"/>
                    <a:pt x="2908" y="15511"/>
                    <a:pt x="10377" y="25637"/>
                  </a:cubicBezTo>
                  <a:cubicBezTo>
                    <a:pt x="16307" y="33676"/>
                    <a:pt x="23343" y="38919"/>
                    <a:pt x="28449" y="38919"/>
                  </a:cubicBezTo>
                  <a:cubicBezTo>
                    <a:pt x="29774" y="38919"/>
                    <a:pt x="30969" y="38566"/>
                    <a:pt x="31981" y="37817"/>
                  </a:cubicBezTo>
                  <a:cubicBezTo>
                    <a:pt x="36918" y="34183"/>
                    <a:pt x="34838" y="23030"/>
                    <a:pt x="27369" y="12905"/>
                  </a:cubicBezTo>
                  <a:cubicBezTo>
                    <a:pt x="21504" y="4953"/>
                    <a:pt x="14046" y="0"/>
                    <a:pt x="87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9"/>
            <p:cNvSpPr/>
            <p:nvPr/>
          </p:nvSpPr>
          <p:spPr>
            <a:xfrm>
              <a:off x="1543925" y="2328700"/>
              <a:ext cx="473700" cy="482550"/>
            </a:xfrm>
            <a:custGeom>
              <a:avLst/>
              <a:gdLst/>
              <a:ahLst/>
              <a:cxnLst/>
              <a:rect l="l" t="t" r="r" b="b"/>
              <a:pathLst>
                <a:path w="18948" h="19302" extrusionOk="0">
                  <a:moveTo>
                    <a:pt x="9820" y="0"/>
                  </a:moveTo>
                  <a:cubicBezTo>
                    <a:pt x="9742" y="0"/>
                    <a:pt x="9700" y="3"/>
                    <a:pt x="9700" y="3"/>
                  </a:cubicBezTo>
                  <a:lnTo>
                    <a:pt x="0" y="3988"/>
                  </a:lnTo>
                  <a:cubicBezTo>
                    <a:pt x="126" y="4239"/>
                    <a:pt x="251" y="4489"/>
                    <a:pt x="376" y="4765"/>
                  </a:cubicBezTo>
                  <a:cubicBezTo>
                    <a:pt x="1579" y="7171"/>
                    <a:pt x="3058" y="9652"/>
                    <a:pt x="4787" y="12133"/>
                  </a:cubicBezTo>
                  <a:cubicBezTo>
                    <a:pt x="6717" y="14815"/>
                    <a:pt x="8747" y="17246"/>
                    <a:pt x="10803" y="19301"/>
                  </a:cubicBezTo>
                  <a:lnTo>
                    <a:pt x="12306" y="17647"/>
                  </a:lnTo>
                  <a:lnTo>
                    <a:pt x="18472" y="10855"/>
                  </a:lnTo>
                  <a:cubicBezTo>
                    <a:pt x="18472" y="10855"/>
                    <a:pt x="18948" y="8224"/>
                    <a:pt x="16216" y="3988"/>
                  </a:cubicBezTo>
                  <a:cubicBezTo>
                    <a:pt x="13751" y="201"/>
                    <a:pt x="10484" y="0"/>
                    <a:pt x="9820" y="0"/>
                  </a:cubicBez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9"/>
            <p:cNvSpPr/>
            <p:nvPr/>
          </p:nvSpPr>
          <p:spPr>
            <a:xfrm>
              <a:off x="1553325" y="2447800"/>
              <a:ext cx="298275" cy="363450"/>
            </a:xfrm>
            <a:custGeom>
              <a:avLst/>
              <a:gdLst/>
              <a:ahLst/>
              <a:cxnLst/>
              <a:rect l="l" t="t" r="r" b="b"/>
              <a:pathLst>
                <a:path w="11931" h="14538" extrusionOk="0">
                  <a:moveTo>
                    <a:pt x="0" y="1"/>
                  </a:moveTo>
                  <a:lnTo>
                    <a:pt x="0" y="1"/>
                  </a:lnTo>
                  <a:cubicBezTo>
                    <a:pt x="1203" y="2407"/>
                    <a:pt x="2682" y="4888"/>
                    <a:pt x="4411" y="7369"/>
                  </a:cubicBezTo>
                  <a:cubicBezTo>
                    <a:pt x="6341" y="10051"/>
                    <a:pt x="8371" y="12482"/>
                    <a:pt x="10427" y="14537"/>
                  </a:cubicBezTo>
                  <a:lnTo>
                    <a:pt x="11930" y="12883"/>
                  </a:lnTo>
                  <a:cubicBezTo>
                    <a:pt x="7670" y="8848"/>
                    <a:pt x="3685" y="456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9"/>
            <p:cNvSpPr/>
            <p:nvPr/>
          </p:nvSpPr>
          <p:spPr>
            <a:xfrm>
              <a:off x="605950" y="2915225"/>
              <a:ext cx="582725" cy="556075"/>
            </a:xfrm>
            <a:custGeom>
              <a:avLst/>
              <a:gdLst/>
              <a:ahLst/>
              <a:cxnLst/>
              <a:rect l="l" t="t" r="r" b="b"/>
              <a:pathLst>
                <a:path w="23309" h="22243" extrusionOk="0">
                  <a:moveTo>
                    <a:pt x="9725" y="1"/>
                  </a:moveTo>
                  <a:cubicBezTo>
                    <a:pt x="8898" y="753"/>
                    <a:pt x="8071" y="1530"/>
                    <a:pt x="7294" y="2357"/>
                  </a:cubicBezTo>
                  <a:cubicBezTo>
                    <a:pt x="3960" y="5865"/>
                    <a:pt x="1379" y="9951"/>
                    <a:pt x="2005" y="14161"/>
                  </a:cubicBezTo>
                  <a:cubicBezTo>
                    <a:pt x="1805" y="14337"/>
                    <a:pt x="1630" y="14487"/>
                    <a:pt x="1479" y="14637"/>
                  </a:cubicBezTo>
                  <a:cubicBezTo>
                    <a:pt x="627" y="15414"/>
                    <a:pt x="0" y="16467"/>
                    <a:pt x="26" y="17595"/>
                  </a:cubicBezTo>
                  <a:cubicBezTo>
                    <a:pt x="51" y="18271"/>
                    <a:pt x="301" y="18923"/>
                    <a:pt x="577" y="19550"/>
                  </a:cubicBezTo>
                  <a:cubicBezTo>
                    <a:pt x="878" y="20201"/>
                    <a:pt x="1254" y="20828"/>
                    <a:pt x="1805" y="21304"/>
                  </a:cubicBezTo>
                  <a:cubicBezTo>
                    <a:pt x="2422" y="21816"/>
                    <a:pt x="3221" y="22048"/>
                    <a:pt x="4031" y="22048"/>
                  </a:cubicBezTo>
                  <a:cubicBezTo>
                    <a:pt x="4570" y="22048"/>
                    <a:pt x="5114" y="21945"/>
                    <a:pt x="5615" y="21755"/>
                  </a:cubicBezTo>
                  <a:cubicBezTo>
                    <a:pt x="6016" y="21605"/>
                    <a:pt x="6391" y="21404"/>
                    <a:pt x="6767" y="21179"/>
                  </a:cubicBezTo>
                  <a:cubicBezTo>
                    <a:pt x="8037" y="21919"/>
                    <a:pt x="9410" y="22243"/>
                    <a:pt x="10853" y="22243"/>
                  </a:cubicBezTo>
                  <a:cubicBezTo>
                    <a:pt x="13172" y="22243"/>
                    <a:pt x="15673" y="21408"/>
                    <a:pt x="18221" y="20126"/>
                  </a:cubicBezTo>
                  <a:cubicBezTo>
                    <a:pt x="19925" y="19274"/>
                    <a:pt x="21630" y="18221"/>
                    <a:pt x="23309" y="17094"/>
                  </a:cubicBezTo>
                  <a:cubicBezTo>
                    <a:pt x="19249" y="14487"/>
                    <a:pt x="16191" y="10452"/>
                    <a:pt x="13309" y="6542"/>
                  </a:cubicBezTo>
                  <a:cubicBezTo>
                    <a:pt x="11830" y="4537"/>
                    <a:pt x="10276" y="2357"/>
                    <a:pt x="97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9"/>
            <p:cNvSpPr/>
            <p:nvPr/>
          </p:nvSpPr>
          <p:spPr>
            <a:xfrm>
              <a:off x="877875" y="2882650"/>
              <a:ext cx="343400" cy="443625"/>
            </a:xfrm>
            <a:custGeom>
              <a:avLst/>
              <a:gdLst/>
              <a:ahLst/>
              <a:cxnLst/>
              <a:rect l="l" t="t" r="r" b="b"/>
              <a:pathLst>
                <a:path w="13736" h="17745" extrusionOk="0">
                  <a:moveTo>
                    <a:pt x="327" y="0"/>
                  </a:moveTo>
                  <a:cubicBezTo>
                    <a:pt x="201" y="101"/>
                    <a:pt x="101" y="176"/>
                    <a:pt x="1" y="276"/>
                  </a:cubicBezTo>
                  <a:cubicBezTo>
                    <a:pt x="3058" y="6968"/>
                    <a:pt x="7720" y="13033"/>
                    <a:pt x="13384" y="17745"/>
                  </a:cubicBezTo>
                  <a:cubicBezTo>
                    <a:pt x="13510" y="17670"/>
                    <a:pt x="13610" y="17569"/>
                    <a:pt x="13735" y="17494"/>
                  </a:cubicBezTo>
                  <a:cubicBezTo>
                    <a:pt x="8021" y="12808"/>
                    <a:pt x="3359" y="6717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9"/>
            <p:cNvSpPr/>
            <p:nvPr/>
          </p:nvSpPr>
          <p:spPr>
            <a:xfrm>
              <a:off x="656075" y="3277375"/>
              <a:ext cx="124700" cy="167950"/>
            </a:xfrm>
            <a:custGeom>
              <a:avLst/>
              <a:gdLst/>
              <a:ahLst/>
              <a:cxnLst/>
              <a:rect l="l" t="t" r="r" b="b"/>
              <a:pathLst>
                <a:path w="4988" h="6718" fill="none" extrusionOk="0">
                  <a:moveTo>
                    <a:pt x="0" y="1"/>
                  </a:moveTo>
                  <a:cubicBezTo>
                    <a:pt x="226" y="1405"/>
                    <a:pt x="903" y="2733"/>
                    <a:pt x="1805" y="3861"/>
                  </a:cubicBezTo>
                  <a:cubicBezTo>
                    <a:pt x="2707" y="4963"/>
                    <a:pt x="3810" y="5891"/>
                    <a:pt x="4988" y="6718"/>
                  </a:cubicBezTo>
                </a:path>
              </a:pathLst>
            </a:custGeom>
            <a:noFill/>
            <a:ln w="5025" cap="rnd" cmpd="sng">
              <a:solidFill>
                <a:srgbClr val="0403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9"/>
            <p:cNvSpPr/>
            <p:nvPr/>
          </p:nvSpPr>
          <p:spPr>
            <a:xfrm>
              <a:off x="1784525" y="2323750"/>
              <a:ext cx="216825" cy="285750"/>
            </a:xfrm>
            <a:custGeom>
              <a:avLst/>
              <a:gdLst/>
              <a:ahLst/>
              <a:cxnLst/>
              <a:rect l="l" t="t" r="r" b="b"/>
              <a:pathLst>
                <a:path w="8673" h="11430" fill="none" extrusionOk="0">
                  <a:moveTo>
                    <a:pt x="251" y="0"/>
                  </a:moveTo>
                  <a:cubicBezTo>
                    <a:pt x="1" y="752"/>
                    <a:pt x="151" y="1579"/>
                    <a:pt x="351" y="2356"/>
                  </a:cubicBezTo>
                  <a:cubicBezTo>
                    <a:pt x="1454" y="6467"/>
                    <a:pt x="4662" y="9975"/>
                    <a:pt x="8672" y="11429"/>
                  </a:cubicBezTo>
                </a:path>
              </a:pathLst>
            </a:custGeom>
            <a:noFill/>
            <a:ln w="5025" cap="rnd" cmpd="sng">
              <a:solidFill>
                <a:srgbClr val="0403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9"/>
            <p:cNvSpPr/>
            <p:nvPr/>
          </p:nvSpPr>
          <p:spPr>
            <a:xfrm>
              <a:off x="1835944" y="3110065"/>
              <a:ext cx="474325" cy="474350"/>
            </a:xfrm>
            <a:custGeom>
              <a:avLst/>
              <a:gdLst/>
              <a:ahLst/>
              <a:cxnLst/>
              <a:rect l="l" t="t" r="r" b="b"/>
              <a:pathLst>
                <a:path w="18973" h="18974" extrusionOk="0">
                  <a:moveTo>
                    <a:pt x="9474" y="1"/>
                  </a:moveTo>
                  <a:cubicBezTo>
                    <a:pt x="4236" y="1"/>
                    <a:pt x="0" y="4262"/>
                    <a:pt x="0" y="9500"/>
                  </a:cubicBezTo>
                  <a:cubicBezTo>
                    <a:pt x="0" y="14738"/>
                    <a:pt x="4236" y="18973"/>
                    <a:pt x="9474" y="18973"/>
                  </a:cubicBezTo>
                  <a:cubicBezTo>
                    <a:pt x="14712" y="18973"/>
                    <a:pt x="18973" y="14738"/>
                    <a:pt x="18973" y="9500"/>
                  </a:cubicBezTo>
                  <a:cubicBezTo>
                    <a:pt x="18973" y="4262"/>
                    <a:pt x="14712" y="1"/>
                    <a:pt x="94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9"/>
            <p:cNvSpPr/>
            <p:nvPr/>
          </p:nvSpPr>
          <p:spPr>
            <a:xfrm>
              <a:off x="1941194" y="3332515"/>
              <a:ext cx="50150" cy="50775"/>
            </a:xfrm>
            <a:custGeom>
              <a:avLst/>
              <a:gdLst/>
              <a:ahLst/>
              <a:cxnLst/>
              <a:rect l="l" t="t" r="r" b="b"/>
              <a:pathLst>
                <a:path w="2006" h="2031" extrusionOk="0">
                  <a:moveTo>
                    <a:pt x="1003" y="0"/>
                  </a:moveTo>
                  <a:cubicBezTo>
                    <a:pt x="452" y="0"/>
                    <a:pt x="1" y="451"/>
                    <a:pt x="1" y="1028"/>
                  </a:cubicBezTo>
                  <a:cubicBezTo>
                    <a:pt x="1" y="1579"/>
                    <a:pt x="452" y="2030"/>
                    <a:pt x="1003" y="2030"/>
                  </a:cubicBezTo>
                  <a:cubicBezTo>
                    <a:pt x="1555" y="2030"/>
                    <a:pt x="2006" y="1579"/>
                    <a:pt x="2006" y="1028"/>
                  </a:cubicBezTo>
                  <a:cubicBezTo>
                    <a:pt x="2006" y="451"/>
                    <a:pt x="1555" y="0"/>
                    <a:pt x="1003" y="0"/>
                  </a:cubicBez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9"/>
            <p:cNvSpPr/>
            <p:nvPr/>
          </p:nvSpPr>
          <p:spPr>
            <a:xfrm>
              <a:off x="2110372" y="3197453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1028" y="0"/>
                  </a:moveTo>
                  <a:cubicBezTo>
                    <a:pt x="451" y="0"/>
                    <a:pt x="0" y="452"/>
                    <a:pt x="0" y="1003"/>
                  </a:cubicBezTo>
                  <a:cubicBezTo>
                    <a:pt x="0" y="1579"/>
                    <a:pt x="451" y="2030"/>
                    <a:pt x="1028" y="2030"/>
                  </a:cubicBezTo>
                  <a:cubicBezTo>
                    <a:pt x="1579" y="2030"/>
                    <a:pt x="2030" y="1579"/>
                    <a:pt x="2030" y="1003"/>
                  </a:cubicBezTo>
                  <a:cubicBezTo>
                    <a:pt x="2030" y="452"/>
                    <a:pt x="1579" y="0"/>
                    <a:pt x="1028" y="0"/>
                  </a:cubicBez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9"/>
            <p:cNvSpPr/>
            <p:nvPr/>
          </p:nvSpPr>
          <p:spPr>
            <a:xfrm>
              <a:off x="2125419" y="3398915"/>
              <a:ext cx="50775" cy="50150"/>
            </a:xfrm>
            <a:custGeom>
              <a:avLst/>
              <a:gdLst/>
              <a:ahLst/>
              <a:cxnLst/>
              <a:rect l="l" t="t" r="r" b="b"/>
              <a:pathLst>
                <a:path w="2031" h="2006" extrusionOk="0">
                  <a:moveTo>
                    <a:pt x="1028" y="1"/>
                  </a:moveTo>
                  <a:cubicBezTo>
                    <a:pt x="451" y="1"/>
                    <a:pt x="0" y="452"/>
                    <a:pt x="0" y="1003"/>
                  </a:cubicBezTo>
                  <a:cubicBezTo>
                    <a:pt x="0" y="1555"/>
                    <a:pt x="451" y="2006"/>
                    <a:pt x="1028" y="2006"/>
                  </a:cubicBezTo>
                  <a:cubicBezTo>
                    <a:pt x="1579" y="2006"/>
                    <a:pt x="2030" y="1555"/>
                    <a:pt x="2030" y="1003"/>
                  </a:cubicBezTo>
                  <a:cubicBezTo>
                    <a:pt x="2030" y="452"/>
                    <a:pt x="1579" y="1"/>
                    <a:pt x="1028" y="1"/>
                  </a:cubicBez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9"/>
            <p:cNvSpPr/>
            <p:nvPr/>
          </p:nvSpPr>
          <p:spPr>
            <a:xfrm>
              <a:off x="1966269" y="3229740"/>
              <a:ext cx="194875" cy="203050"/>
            </a:xfrm>
            <a:custGeom>
              <a:avLst/>
              <a:gdLst/>
              <a:ahLst/>
              <a:cxnLst/>
              <a:rect l="l" t="t" r="r" b="b"/>
              <a:pathLst>
                <a:path w="7795" h="8122" fill="none" extrusionOk="0">
                  <a:moveTo>
                    <a:pt x="6391" y="1"/>
                  </a:moveTo>
                  <a:lnTo>
                    <a:pt x="0" y="4963"/>
                  </a:lnTo>
                  <a:lnTo>
                    <a:pt x="7795" y="8121"/>
                  </a:lnTo>
                </a:path>
              </a:pathLst>
            </a:custGeom>
            <a:noFill/>
            <a:ln w="10650" cap="flat" cmpd="sng">
              <a:solidFill>
                <a:srgbClr val="FDF3EA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9"/>
            <p:cNvSpPr/>
            <p:nvPr/>
          </p:nvSpPr>
          <p:spPr>
            <a:xfrm>
              <a:off x="2051450" y="2535675"/>
              <a:ext cx="531350" cy="474650"/>
            </a:xfrm>
            <a:custGeom>
              <a:avLst/>
              <a:gdLst/>
              <a:ahLst/>
              <a:cxnLst/>
              <a:rect l="l" t="t" r="r" b="b"/>
              <a:pathLst>
                <a:path w="21254" h="18986" extrusionOk="0">
                  <a:moveTo>
                    <a:pt x="10611" y="1"/>
                  </a:moveTo>
                  <a:cubicBezTo>
                    <a:pt x="9662" y="1"/>
                    <a:pt x="8697" y="144"/>
                    <a:pt x="7745" y="446"/>
                  </a:cubicBezTo>
                  <a:cubicBezTo>
                    <a:pt x="2757" y="2025"/>
                    <a:pt x="0" y="7363"/>
                    <a:pt x="1579" y="12376"/>
                  </a:cubicBezTo>
                  <a:cubicBezTo>
                    <a:pt x="2857" y="16411"/>
                    <a:pt x="6595" y="18986"/>
                    <a:pt x="10631" y="18986"/>
                  </a:cubicBezTo>
                  <a:cubicBezTo>
                    <a:pt x="11583" y="18986"/>
                    <a:pt x="12552" y="18843"/>
                    <a:pt x="13509" y="18541"/>
                  </a:cubicBezTo>
                  <a:cubicBezTo>
                    <a:pt x="18497" y="16937"/>
                    <a:pt x="21254" y="11599"/>
                    <a:pt x="19675" y="6611"/>
                  </a:cubicBezTo>
                  <a:cubicBezTo>
                    <a:pt x="18377" y="2576"/>
                    <a:pt x="14635" y="1"/>
                    <a:pt x="10611" y="1"/>
                  </a:cubicBezTo>
                  <a:close/>
                </a:path>
              </a:pathLst>
            </a:custGeom>
            <a:solidFill>
              <a:srgbClr val="FFD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9"/>
            <p:cNvSpPr/>
            <p:nvPr/>
          </p:nvSpPr>
          <p:spPr>
            <a:xfrm>
              <a:off x="2227500" y="2695925"/>
              <a:ext cx="167950" cy="144150"/>
            </a:xfrm>
            <a:custGeom>
              <a:avLst/>
              <a:gdLst/>
              <a:ahLst/>
              <a:cxnLst/>
              <a:rect l="l" t="t" r="r" b="b"/>
              <a:pathLst>
                <a:path w="6718" h="5766" extrusionOk="0">
                  <a:moveTo>
                    <a:pt x="6718" y="1"/>
                  </a:moveTo>
                  <a:lnTo>
                    <a:pt x="1" y="527"/>
                  </a:lnTo>
                  <a:lnTo>
                    <a:pt x="2783" y="5765"/>
                  </a:lnTo>
                  <a:lnTo>
                    <a:pt x="6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9"/>
            <p:cNvSpPr/>
            <p:nvPr/>
          </p:nvSpPr>
          <p:spPr>
            <a:xfrm>
              <a:off x="1699950" y="1998550"/>
              <a:ext cx="924825" cy="472475"/>
            </a:xfrm>
            <a:custGeom>
              <a:avLst/>
              <a:gdLst/>
              <a:ahLst/>
              <a:cxnLst/>
              <a:rect l="l" t="t" r="r" b="b"/>
              <a:pathLst>
                <a:path w="36993" h="18899" extrusionOk="0">
                  <a:moveTo>
                    <a:pt x="2958" y="1"/>
                  </a:moveTo>
                  <a:cubicBezTo>
                    <a:pt x="1328" y="1"/>
                    <a:pt x="0" y="1354"/>
                    <a:pt x="0" y="2983"/>
                  </a:cubicBezTo>
                  <a:lnTo>
                    <a:pt x="0" y="9450"/>
                  </a:lnTo>
                  <a:cubicBezTo>
                    <a:pt x="0" y="11104"/>
                    <a:pt x="1328" y="12432"/>
                    <a:pt x="2958" y="12432"/>
                  </a:cubicBezTo>
                  <a:lnTo>
                    <a:pt x="11629" y="12432"/>
                  </a:lnTo>
                  <a:lnTo>
                    <a:pt x="10877" y="18898"/>
                  </a:lnTo>
                  <a:lnTo>
                    <a:pt x="15664" y="12432"/>
                  </a:lnTo>
                  <a:lnTo>
                    <a:pt x="34010" y="12432"/>
                  </a:lnTo>
                  <a:cubicBezTo>
                    <a:pt x="35664" y="12432"/>
                    <a:pt x="36993" y="11104"/>
                    <a:pt x="36993" y="9450"/>
                  </a:cubicBezTo>
                  <a:lnTo>
                    <a:pt x="36993" y="2983"/>
                  </a:lnTo>
                  <a:cubicBezTo>
                    <a:pt x="36993" y="1354"/>
                    <a:pt x="35664" y="1"/>
                    <a:pt x="340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9"/>
            <p:cNvSpPr/>
            <p:nvPr/>
          </p:nvSpPr>
          <p:spPr>
            <a:xfrm>
              <a:off x="1829025" y="2077425"/>
              <a:ext cx="223075" cy="157375"/>
            </a:xfrm>
            <a:custGeom>
              <a:avLst/>
              <a:gdLst/>
              <a:ahLst/>
              <a:cxnLst/>
              <a:rect l="l" t="t" r="r" b="b"/>
              <a:pathLst>
                <a:path w="8923" h="6295" extrusionOk="0">
                  <a:moveTo>
                    <a:pt x="2278" y="1"/>
                  </a:moveTo>
                  <a:cubicBezTo>
                    <a:pt x="1900" y="1"/>
                    <a:pt x="1525" y="164"/>
                    <a:pt x="1203" y="605"/>
                  </a:cubicBezTo>
                  <a:cubicBezTo>
                    <a:pt x="0" y="2259"/>
                    <a:pt x="4311" y="6094"/>
                    <a:pt x="4561" y="6295"/>
                  </a:cubicBezTo>
                  <a:cubicBezTo>
                    <a:pt x="4812" y="6094"/>
                    <a:pt x="8922" y="2259"/>
                    <a:pt x="7694" y="605"/>
                  </a:cubicBezTo>
                  <a:cubicBezTo>
                    <a:pt x="7372" y="164"/>
                    <a:pt x="7000" y="1"/>
                    <a:pt x="6624" y="1"/>
                  </a:cubicBezTo>
                  <a:cubicBezTo>
                    <a:pt x="5653" y="1"/>
                    <a:pt x="4660" y="1090"/>
                    <a:pt x="4461" y="1307"/>
                  </a:cubicBezTo>
                  <a:cubicBezTo>
                    <a:pt x="4263" y="1090"/>
                    <a:pt x="3256" y="1"/>
                    <a:pt x="2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9"/>
            <p:cNvSpPr/>
            <p:nvPr/>
          </p:nvSpPr>
          <p:spPr>
            <a:xfrm>
              <a:off x="2064600" y="2077425"/>
              <a:ext cx="223075" cy="157375"/>
            </a:xfrm>
            <a:custGeom>
              <a:avLst/>
              <a:gdLst/>
              <a:ahLst/>
              <a:cxnLst/>
              <a:rect l="l" t="t" r="r" b="b"/>
              <a:pathLst>
                <a:path w="8923" h="6295" extrusionOk="0">
                  <a:moveTo>
                    <a:pt x="2299" y="1"/>
                  </a:moveTo>
                  <a:cubicBezTo>
                    <a:pt x="1923" y="1"/>
                    <a:pt x="1551" y="164"/>
                    <a:pt x="1229" y="605"/>
                  </a:cubicBezTo>
                  <a:cubicBezTo>
                    <a:pt x="1" y="2259"/>
                    <a:pt x="4311" y="6094"/>
                    <a:pt x="4562" y="6295"/>
                  </a:cubicBezTo>
                  <a:cubicBezTo>
                    <a:pt x="4813" y="6094"/>
                    <a:pt x="8923" y="2259"/>
                    <a:pt x="7720" y="605"/>
                  </a:cubicBezTo>
                  <a:cubicBezTo>
                    <a:pt x="7398" y="164"/>
                    <a:pt x="7023" y="1"/>
                    <a:pt x="6645" y="1"/>
                  </a:cubicBezTo>
                  <a:cubicBezTo>
                    <a:pt x="5667" y="1"/>
                    <a:pt x="4661" y="1090"/>
                    <a:pt x="4462" y="1307"/>
                  </a:cubicBezTo>
                  <a:cubicBezTo>
                    <a:pt x="4263" y="1090"/>
                    <a:pt x="3270" y="1"/>
                    <a:pt x="2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9"/>
            <p:cNvSpPr/>
            <p:nvPr/>
          </p:nvSpPr>
          <p:spPr>
            <a:xfrm>
              <a:off x="2287675" y="2077425"/>
              <a:ext cx="223075" cy="157375"/>
            </a:xfrm>
            <a:custGeom>
              <a:avLst/>
              <a:gdLst/>
              <a:ahLst/>
              <a:cxnLst/>
              <a:rect l="l" t="t" r="r" b="b"/>
              <a:pathLst>
                <a:path w="8923" h="6295" extrusionOk="0">
                  <a:moveTo>
                    <a:pt x="2278" y="1"/>
                  </a:moveTo>
                  <a:cubicBezTo>
                    <a:pt x="1900" y="1"/>
                    <a:pt x="1525" y="164"/>
                    <a:pt x="1203" y="605"/>
                  </a:cubicBezTo>
                  <a:cubicBezTo>
                    <a:pt x="0" y="2259"/>
                    <a:pt x="4311" y="6094"/>
                    <a:pt x="4561" y="6295"/>
                  </a:cubicBezTo>
                  <a:cubicBezTo>
                    <a:pt x="4812" y="6094"/>
                    <a:pt x="8922" y="2259"/>
                    <a:pt x="7694" y="605"/>
                  </a:cubicBezTo>
                  <a:cubicBezTo>
                    <a:pt x="7372" y="164"/>
                    <a:pt x="7000" y="1"/>
                    <a:pt x="6624" y="1"/>
                  </a:cubicBezTo>
                  <a:cubicBezTo>
                    <a:pt x="5653" y="1"/>
                    <a:pt x="4660" y="1090"/>
                    <a:pt x="4461" y="1307"/>
                  </a:cubicBezTo>
                  <a:cubicBezTo>
                    <a:pt x="4262" y="1090"/>
                    <a:pt x="3256" y="1"/>
                    <a:pt x="2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9"/>
            <p:cNvSpPr/>
            <p:nvPr/>
          </p:nvSpPr>
          <p:spPr>
            <a:xfrm>
              <a:off x="511988" y="2229313"/>
              <a:ext cx="693000" cy="25075"/>
            </a:xfrm>
            <a:custGeom>
              <a:avLst/>
              <a:gdLst/>
              <a:ahLst/>
              <a:cxnLst/>
              <a:rect l="l" t="t" r="r" b="b"/>
              <a:pathLst>
                <a:path w="27720" h="1003" extrusionOk="0">
                  <a:moveTo>
                    <a:pt x="0" y="0"/>
                  </a:moveTo>
                  <a:lnTo>
                    <a:pt x="0" y="1003"/>
                  </a:lnTo>
                  <a:lnTo>
                    <a:pt x="27720" y="1003"/>
                  </a:lnTo>
                  <a:lnTo>
                    <a:pt x="27720" y="0"/>
                  </a:ln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9"/>
            <p:cNvSpPr/>
            <p:nvPr/>
          </p:nvSpPr>
          <p:spPr>
            <a:xfrm>
              <a:off x="511988" y="2289463"/>
              <a:ext cx="693000" cy="25075"/>
            </a:xfrm>
            <a:custGeom>
              <a:avLst/>
              <a:gdLst/>
              <a:ahLst/>
              <a:cxnLst/>
              <a:rect l="l" t="t" r="r" b="b"/>
              <a:pathLst>
                <a:path w="27720" h="1003" extrusionOk="0">
                  <a:moveTo>
                    <a:pt x="0" y="0"/>
                  </a:moveTo>
                  <a:lnTo>
                    <a:pt x="0" y="1003"/>
                  </a:lnTo>
                  <a:lnTo>
                    <a:pt x="27720" y="1003"/>
                  </a:lnTo>
                  <a:lnTo>
                    <a:pt x="27720" y="0"/>
                  </a:ln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9"/>
            <p:cNvSpPr/>
            <p:nvPr/>
          </p:nvSpPr>
          <p:spPr>
            <a:xfrm>
              <a:off x="511988" y="2349613"/>
              <a:ext cx="693000" cy="25075"/>
            </a:xfrm>
            <a:custGeom>
              <a:avLst/>
              <a:gdLst/>
              <a:ahLst/>
              <a:cxnLst/>
              <a:rect l="l" t="t" r="r" b="b"/>
              <a:pathLst>
                <a:path w="27720" h="1003" extrusionOk="0">
                  <a:moveTo>
                    <a:pt x="0" y="0"/>
                  </a:moveTo>
                  <a:lnTo>
                    <a:pt x="0" y="1003"/>
                  </a:lnTo>
                  <a:lnTo>
                    <a:pt x="27720" y="1003"/>
                  </a:lnTo>
                  <a:lnTo>
                    <a:pt x="27720" y="0"/>
                  </a:lnTo>
                  <a:close/>
                </a:path>
              </a:pathLst>
            </a:custGeom>
            <a:solidFill>
              <a:srgbClr val="FD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9"/>
            <p:cNvSpPr/>
            <p:nvPr/>
          </p:nvSpPr>
          <p:spPr>
            <a:xfrm>
              <a:off x="1736275" y="3054950"/>
              <a:ext cx="70825" cy="71450"/>
            </a:xfrm>
            <a:custGeom>
              <a:avLst/>
              <a:gdLst/>
              <a:ahLst/>
              <a:cxnLst/>
              <a:rect l="l" t="t" r="r" b="b"/>
              <a:pathLst>
                <a:path w="2833" h="2858" extrusionOk="0">
                  <a:moveTo>
                    <a:pt x="1404" y="1"/>
                  </a:moveTo>
                  <a:cubicBezTo>
                    <a:pt x="627" y="1"/>
                    <a:pt x="1" y="652"/>
                    <a:pt x="1" y="1429"/>
                  </a:cubicBezTo>
                  <a:cubicBezTo>
                    <a:pt x="1" y="2206"/>
                    <a:pt x="627" y="2858"/>
                    <a:pt x="1404" y="2858"/>
                  </a:cubicBezTo>
                  <a:cubicBezTo>
                    <a:pt x="2206" y="2858"/>
                    <a:pt x="2833" y="2206"/>
                    <a:pt x="2833" y="1429"/>
                  </a:cubicBezTo>
                  <a:cubicBezTo>
                    <a:pt x="2833" y="652"/>
                    <a:pt x="2206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9"/>
            <p:cNvSpPr/>
            <p:nvPr/>
          </p:nvSpPr>
          <p:spPr>
            <a:xfrm>
              <a:off x="1842800" y="3588175"/>
              <a:ext cx="70825" cy="71450"/>
            </a:xfrm>
            <a:custGeom>
              <a:avLst/>
              <a:gdLst/>
              <a:ahLst/>
              <a:cxnLst/>
              <a:rect l="l" t="t" r="r" b="b"/>
              <a:pathLst>
                <a:path w="2833" h="2858" extrusionOk="0">
                  <a:moveTo>
                    <a:pt x="1429" y="0"/>
                  </a:moveTo>
                  <a:cubicBezTo>
                    <a:pt x="627" y="0"/>
                    <a:pt x="0" y="652"/>
                    <a:pt x="0" y="1429"/>
                  </a:cubicBezTo>
                  <a:cubicBezTo>
                    <a:pt x="0" y="2206"/>
                    <a:pt x="627" y="2857"/>
                    <a:pt x="1429" y="2857"/>
                  </a:cubicBezTo>
                  <a:cubicBezTo>
                    <a:pt x="2206" y="2857"/>
                    <a:pt x="2833" y="2206"/>
                    <a:pt x="2833" y="1429"/>
                  </a:cubicBezTo>
                  <a:cubicBezTo>
                    <a:pt x="2833" y="652"/>
                    <a:pt x="2206" y="0"/>
                    <a:pt x="1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9"/>
            <p:cNvSpPr/>
            <p:nvPr/>
          </p:nvSpPr>
          <p:spPr>
            <a:xfrm>
              <a:off x="1272625" y="3403950"/>
              <a:ext cx="71450" cy="71450"/>
            </a:xfrm>
            <a:custGeom>
              <a:avLst/>
              <a:gdLst/>
              <a:ahLst/>
              <a:cxnLst/>
              <a:rect l="l" t="t" r="r" b="b"/>
              <a:pathLst>
                <a:path w="2858" h="2858" extrusionOk="0">
                  <a:moveTo>
                    <a:pt x="1429" y="1"/>
                  </a:moveTo>
                  <a:cubicBezTo>
                    <a:pt x="652" y="1"/>
                    <a:pt x="0" y="652"/>
                    <a:pt x="0" y="1429"/>
                  </a:cubicBezTo>
                  <a:cubicBezTo>
                    <a:pt x="0" y="2206"/>
                    <a:pt x="652" y="2858"/>
                    <a:pt x="1429" y="2858"/>
                  </a:cubicBezTo>
                  <a:cubicBezTo>
                    <a:pt x="2206" y="2858"/>
                    <a:pt x="2857" y="2206"/>
                    <a:pt x="2857" y="1429"/>
                  </a:cubicBezTo>
                  <a:cubicBezTo>
                    <a:pt x="2857" y="652"/>
                    <a:pt x="2206" y="1"/>
                    <a:pt x="1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9"/>
            <p:cNvSpPr/>
            <p:nvPr/>
          </p:nvSpPr>
          <p:spPr>
            <a:xfrm>
              <a:off x="822750" y="2736025"/>
              <a:ext cx="71450" cy="70825"/>
            </a:xfrm>
            <a:custGeom>
              <a:avLst/>
              <a:gdLst/>
              <a:ahLst/>
              <a:cxnLst/>
              <a:rect l="l" t="t" r="r" b="b"/>
              <a:pathLst>
                <a:path w="2858" h="2833" extrusionOk="0">
                  <a:moveTo>
                    <a:pt x="1429" y="1"/>
                  </a:moveTo>
                  <a:cubicBezTo>
                    <a:pt x="652" y="1"/>
                    <a:pt x="0" y="627"/>
                    <a:pt x="0" y="1404"/>
                  </a:cubicBezTo>
                  <a:cubicBezTo>
                    <a:pt x="0" y="2206"/>
                    <a:pt x="652" y="2833"/>
                    <a:pt x="1429" y="2833"/>
                  </a:cubicBezTo>
                  <a:cubicBezTo>
                    <a:pt x="2206" y="2833"/>
                    <a:pt x="2857" y="2206"/>
                    <a:pt x="2857" y="1404"/>
                  </a:cubicBezTo>
                  <a:cubicBezTo>
                    <a:pt x="2857" y="627"/>
                    <a:pt x="2206" y="1"/>
                    <a:pt x="1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7" name="Google Shape;1617;p39"/>
          <p:cNvSpPr/>
          <p:nvPr/>
        </p:nvSpPr>
        <p:spPr>
          <a:xfrm>
            <a:off x="1875593" y="954479"/>
            <a:ext cx="2046129" cy="728884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Shifting from Polling mechanism to </a:t>
            </a:r>
            <a:r>
              <a:rPr lang="en-US" sz="1600" dirty="0" err="1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WebSockets</a:t>
            </a:r>
            <a:endParaRPr sz="16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18" name="Google Shape;1618;p39"/>
          <p:cNvSpPr/>
          <p:nvPr/>
        </p:nvSpPr>
        <p:spPr>
          <a:xfrm>
            <a:off x="741218" y="2214938"/>
            <a:ext cx="2046129" cy="572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Server Load Balancing and Efficiency</a:t>
            </a:r>
            <a:endParaRPr sz="16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19" name="Google Shape;1619;p39"/>
          <p:cNvSpPr/>
          <p:nvPr/>
        </p:nvSpPr>
        <p:spPr>
          <a:xfrm>
            <a:off x="588997" y="3492213"/>
            <a:ext cx="1625100" cy="4239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Planning more security </a:t>
            </a:r>
            <a:endParaRPr sz="16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23" name="Google Shape;1623;p39"/>
          <p:cNvSpPr/>
          <p:nvPr/>
        </p:nvSpPr>
        <p:spPr>
          <a:xfrm>
            <a:off x="5248746" y="997690"/>
            <a:ext cx="1969471" cy="66954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Integration with AWS services</a:t>
            </a:r>
            <a:endParaRPr sz="16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24" name="Google Shape;1624;p39"/>
          <p:cNvSpPr/>
          <p:nvPr/>
        </p:nvSpPr>
        <p:spPr>
          <a:xfrm>
            <a:off x="6356646" y="2214912"/>
            <a:ext cx="1969471" cy="66954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Refinement of the Model , More efficient analytics </a:t>
            </a:r>
            <a:endParaRPr sz="16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25" name="Google Shape;1625;p39"/>
          <p:cNvSpPr/>
          <p:nvPr/>
        </p:nvSpPr>
        <p:spPr>
          <a:xfrm>
            <a:off x="6938746" y="3283832"/>
            <a:ext cx="1748053" cy="81238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CI/CD Pipelines and final deployment</a:t>
            </a:r>
            <a:endParaRPr sz="16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26" name="Google Shape;1626;p39"/>
          <p:cNvSpPr/>
          <p:nvPr/>
        </p:nvSpPr>
        <p:spPr>
          <a:xfrm>
            <a:off x="2563400" y="4114625"/>
            <a:ext cx="120900" cy="120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27" name="Google Shape;1627;p39"/>
          <p:cNvCxnSpPr>
            <a:stCxn id="1626" idx="2"/>
            <a:endCxn id="1619" idx="3"/>
          </p:cNvCxnSpPr>
          <p:nvPr/>
        </p:nvCxnSpPr>
        <p:spPr>
          <a:xfrm rot="10800000">
            <a:off x="2214200" y="3704075"/>
            <a:ext cx="349200" cy="471000"/>
          </a:xfrm>
          <a:prstGeom prst="bentConnector3">
            <a:avLst>
              <a:gd name="adj1" fmla="val 50015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8" name="Google Shape;1628;p39"/>
          <p:cNvSpPr/>
          <p:nvPr/>
        </p:nvSpPr>
        <p:spPr>
          <a:xfrm>
            <a:off x="3020600" y="3209750"/>
            <a:ext cx="120900" cy="120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29" name="Google Shape;1629;p39"/>
          <p:cNvCxnSpPr>
            <a:cxnSpLocks/>
            <a:stCxn id="1628" idx="0"/>
            <a:endCxn id="1618" idx="3"/>
          </p:cNvCxnSpPr>
          <p:nvPr/>
        </p:nvCxnSpPr>
        <p:spPr>
          <a:xfrm rot="16200000" flipV="1">
            <a:off x="2579968" y="2708667"/>
            <a:ext cx="708462" cy="293703"/>
          </a:xfrm>
          <a:prstGeom prst="bentConnector2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0" name="Google Shape;1630;p39"/>
          <p:cNvSpPr/>
          <p:nvPr/>
        </p:nvSpPr>
        <p:spPr>
          <a:xfrm>
            <a:off x="3949275" y="2628725"/>
            <a:ext cx="120900" cy="120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31" name="Google Shape;1631;p39"/>
          <p:cNvCxnSpPr>
            <a:cxnSpLocks/>
            <a:stCxn id="1630" idx="0"/>
            <a:endCxn id="1617" idx="3"/>
          </p:cNvCxnSpPr>
          <p:nvPr/>
        </p:nvCxnSpPr>
        <p:spPr>
          <a:xfrm rot="16200000" flipV="1">
            <a:off x="3310822" y="1929821"/>
            <a:ext cx="1309804" cy="88003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2" name="Google Shape;1632;p39"/>
          <p:cNvSpPr/>
          <p:nvPr/>
        </p:nvSpPr>
        <p:spPr>
          <a:xfrm>
            <a:off x="5122738" y="2628725"/>
            <a:ext cx="120900" cy="120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33" name="Google Shape;1633;p39"/>
          <p:cNvCxnSpPr>
            <a:cxnSpLocks/>
            <a:stCxn id="1632" idx="0"/>
            <a:endCxn id="1623" idx="1"/>
          </p:cNvCxnSpPr>
          <p:nvPr/>
        </p:nvCxnSpPr>
        <p:spPr>
          <a:xfrm rot="5400000" flipH="1" flipV="1">
            <a:off x="4567837" y="1947816"/>
            <a:ext cx="1296261" cy="65558"/>
          </a:xfrm>
          <a:prstGeom prst="bentConnector2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4" name="Google Shape;1634;p39"/>
          <p:cNvSpPr/>
          <p:nvPr/>
        </p:nvSpPr>
        <p:spPr>
          <a:xfrm>
            <a:off x="6002500" y="3209750"/>
            <a:ext cx="120900" cy="120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35" name="Google Shape;1635;p39"/>
          <p:cNvCxnSpPr>
            <a:cxnSpLocks/>
            <a:stCxn id="1634" idx="0"/>
            <a:endCxn id="1624" idx="1"/>
          </p:cNvCxnSpPr>
          <p:nvPr/>
        </p:nvCxnSpPr>
        <p:spPr>
          <a:xfrm rot="5400000" flipH="1" flipV="1">
            <a:off x="5879766" y="2732870"/>
            <a:ext cx="660064" cy="293696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6" name="Google Shape;1636;p39"/>
          <p:cNvSpPr/>
          <p:nvPr/>
        </p:nvSpPr>
        <p:spPr>
          <a:xfrm>
            <a:off x="6459700" y="4114625"/>
            <a:ext cx="120900" cy="12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37" name="Google Shape;1637;p39"/>
          <p:cNvCxnSpPr>
            <a:cxnSpLocks/>
            <a:stCxn id="1636" idx="6"/>
            <a:endCxn id="1625" idx="1"/>
          </p:cNvCxnSpPr>
          <p:nvPr/>
        </p:nvCxnSpPr>
        <p:spPr>
          <a:xfrm flipV="1">
            <a:off x="6580600" y="3690027"/>
            <a:ext cx="358146" cy="48504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1"/>
          <p:cNvSpPr/>
          <p:nvPr/>
        </p:nvSpPr>
        <p:spPr>
          <a:xfrm>
            <a:off x="996799" y="1339100"/>
            <a:ext cx="3636518" cy="80480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Eye Tracking - Gaze</a:t>
            </a:r>
            <a:endParaRPr sz="24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54" name="Google Shape;454;p21"/>
          <p:cNvSpPr/>
          <p:nvPr/>
        </p:nvSpPr>
        <p:spPr>
          <a:xfrm>
            <a:off x="511890" y="2009486"/>
            <a:ext cx="4385692" cy="184207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1100" dirty="0"/>
              <a:t>Detects exactly where subjects direct their gaze.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100" dirty="0"/>
              <a:t>It informs us what grabs their attention, what confuses them, and their speed of recognition.</a:t>
            </a:r>
            <a:endParaRPr lang="en-IN" sz="11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100" dirty="0"/>
              <a:t>Pros – Inexpensive; works best when used along with biometrics.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100" dirty="0"/>
              <a:t>Cons – Does not measure emotions.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100" dirty="0"/>
              <a:t>Can determine elements on the ads that drive more attention. This way, the marketers can know the things that stand out and hook the audience.</a:t>
            </a:r>
          </a:p>
        </p:txBody>
      </p:sp>
      <p:sp>
        <p:nvSpPr>
          <p:cNvPr id="455" name="Google Shape;455;p21"/>
          <p:cNvSpPr/>
          <p:nvPr/>
        </p:nvSpPr>
        <p:spPr>
          <a:xfrm>
            <a:off x="4957418" y="3957447"/>
            <a:ext cx="3528491" cy="99501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1200" dirty="0"/>
              <a:t>Measures whether subjects’ pupils are dilated.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dirty="0"/>
              <a:t>It reveals customers’ level of engagement.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dirty="0"/>
              <a:t>Same pros and cons as above.</a:t>
            </a:r>
          </a:p>
        </p:txBody>
      </p:sp>
      <p:sp>
        <p:nvSpPr>
          <p:cNvPr id="457" name="Google Shape;457;p21"/>
          <p:cNvSpPr/>
          <p:nvPr/>
        </p:nvSpPr>
        <p:spPr>
          <a:xfrm>
            <a:off x="5382760" y="3308423"/>
            <a:ext cx="3615767" cy="79252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Eye Tracking - Pupillometry</a:t>
            </a:r>
            <a:endParaRPr sz="24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465" name="Google Shape;465;p21"/>
          <p:cNvGrpSpPr/>
          <p:nvPr/>
        </p:nvGrpSpPr>
        <p:grpSpPr>
          <a:xfrm>
            <a:off x="996799" y="592776"/>
            <a:ext cx="996897" cy="1000587"/>
            <a:chOff x="1887650" y="1103700"/>
            <a:chExt cx="509400" cy="509400"/>
          </a:xfrm>
        </p:grpSpPr>
        <p:sp>
          <p:nvSpPr>
            <p:cNvPr id="466" name="Google Shape;466;p21"/>
            <p:cNvSpPr/>
            <p:nvPr/>
          </p:nvSpPr>
          <p:spPr>
            <a:xfrm>
              <a:off x="1887650" y="1103700"/>
              <a:ext cx="509400" cy="509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67" name="Google Shape;467;p21"/>
            <p:cNvSpPr/>
            <p:nvPr/>
          </p:nvSpPr>
          <p:spPr>
            <a:xfrm>
              <a:off x="1901450" y="1117500"/>
              <a:ext cx="481800" cy="481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6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</a:t>
              </a:r>
              <a:endParaRPr sz="2400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468" name="Google Shape;468;p21"/>
          <p:cNvGrpSpPr/>
          <p:nvPr/>
        </p:nvGrpSpPr>
        <p:grpSpPr>
          <a:xfrm>
            <a:off x="5382761" y="2426443"/>
            <a:ext cx="1037457" cy="1124524"/>
            <a:chOff x="1887650" y="1103700"/>
            <a:chExt cx="509400" cy="509400"/>
          </a:xfrm>
        </p:grpSpPr>
        <p:sp>
          <p:nvSpPr>
            <p:cNvPr id="469" name="Google Shape;469;p21"/>
            <p:cNvSpPr/>
            <p:nvPr/>
          </p:nvSpPr>
          <p:spPr>
            <a:xfrm>
              <a:off x="1887650" y="1103700"/>
              <a:ext cx="509400" cy="509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1901450" y="1117500"/>
              <a:ext cx="481800" cy="481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4</a:t>
              </a:r>
              <a:endParaRPr sz="2400" dirty="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4" name="Google Shape;453;p21">
            <a:extLst>
              <a:ext uri="{FF2B5EF4-FFF2-40B4-BE49-F238E27FC236}">
                <a16:creationId xmlns:a16="http://schemas.microsoft.com/office/drawing/2014/main" id="{904C41F0-1A98-A745-8063-F921CB83BB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1336" y="98365"/>
            <a:ext cx="85413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Advanced techniques in Neuroimaging and Neuromarketing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1483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1"/>
          <p:cNvSpPr/>
          <p:nvPr/>
        </p:nvSpPr>
        <p:spPr>
          <a:xfrm>
            <a:off x="996799" y="1339100"/>
            <a:ext cx="3636518" cy="80480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Biometrics</a:t>
            </a:r>
            <a:endParaRPr sz="24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54" name="Google Shape;454;p21"/>
          <p:cNvSpPr/>
          <p:nvPr/>
        </p:nvSpPr>
        <p:spPr>
          <a:xfrm>
            <a:off x="511891" y="2009487"/>
            <a:ext cx="3817654" cy="125325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1100" dirty="0"/>
              <a:t>Measures skin conductance, heart rate, and respiration.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100" dirty="0"/>
              <a:t>It informs us whether their response is positive, negative or neutral.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chemeClr val="tx1"/>
                </a:solidFill>
              </a:rPr>
              <a:t>Pros – Works best when used along with biometrics.</a:t>
            </a:r>
          </a:p>
          <a:p>
            <a:endParaRPr lang="en-US" sz="1100" dirty="0"/>
          </a:p>
        </p:txBody>
      </p:sp>
      <p:sp>
        <p:nvSpPr>
          <p:cNvPr id="455" name="Google Shape;455;p21"/>
          <p:cNvSpPr/>
          <p:nvPr/>
        </p:nvSpPr>
        <p:spPr>
          <a:xfrm>
            <a:off x="4497182" y="3500246"/>
            <a:ext cx="3864035" cy="133498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Identifies facial expressions.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Help ensure that an ad actually triggers the response it was designed to elicit.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Helps recognize general emotional response: happiness, surprise, fear, and so on.</a:t>
            </a:r>
          </a:p>
        </p:txBody>
      </p:sp>
      <p:sp>
        <p:nvSpPr>
          <p:cNvPr id="457" name="Google Shape;457;p21"/>
          <p:cNvSpPr/>
          <p:nvPr/>
        </p:nvSpPr>
        <p:spPr>
          <a:xfrm>
            <a:off x="5352523" y="2767648"/>
            <a:ext cx="3465646" cy="804806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Facial Coding</a:t>
            </a:r>
            <a:endParaRPr sz="24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465" name="Google Shape;465;p21"/>
          <p:cNvGrpSpPr/>
          <p:nvPr/>
        </p:nvGrpSpPr>
        <p:grpSpPr>
          <a:xfrm>
            <a:off x="1192121" y="727363"/>
            <a:ext cx="996897" cy="1000587"/>
            <a:chOff x="1887650" y="1103700"/>
            <a:chExt cx="509400" cy="509400"/>
          </a:xfrm>
        </p:grpSpPr>
        <p:sp>
          <p:nvSpPr>
            <p:cNvPr id="466" name="Google Shape;466;p21"/>
            <p:cNvSpPr/>
            <p:nvPr/>
          </p:nvSpPr>
          <p:spPr>
            <a:xfrm>
              <a:off x="1887650" y="1103700"/>
              <a:ext cx="509400" cy="509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67" name="Google Shape;467;p21"/>
            <p:cNvSpPr/>
            <p:nvPr/>
          </p:nvSpPr>
          <p:spPr>
            <a:xfrm>
              <a:off x="1901450" y="1117500"/>
              <a:ext cx="481800" cy="481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6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5</a:t>
              </a:r>
              <a:endParaRPr sz="2400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468" name="Google Shape;468;p21"/>
          <p:cNvGrpSpPr/>
          <p:nvPr/>
        </p:nvGrpSpPr>
        <p:grpSpPr>
          <a:xfrm>
            <a:off x="5352523" y="2076792"/>
            <a:ext cx="1037457" cy="1124524"/>
            <a:chOff x="1887650" y="1103700"/>
            <a:chExt cx="509400" cy="509400"/>
          </a:xfrm>
        </p:grpSpPr>
        <p:sp>
          <p:nvSpPr>
            <p:cNvPr id="469" name="Google Shape;469;p21"/>
            <p:cNvSpPr/>
            <p:nvPr/>
          </p:nvSpPr>
          <p:spPr>
            <a:xfrm>
              <a:off x="1887650" y="1103700"/>
              <a:ext cx="509400" cy="509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1901450" y="1117500"/>
              <a:ext cx="481800" cy="481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6</a:t>
              </a:r>
              <a:endParaRPr sz="2400" dirty="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4" name="Google Shape;453;p21">
            <a:extLst>
              <a:ext uri="{FF2B5EF4-FFF2-40B4-BE49-F238E27FC236}">
                <a16:creationId xmlns:a16="http://schemas.microsoft.com/office/drawing/2014/main" id="{DA8BFA26-B367-1C5D-20E1-F6780992A7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1336" y="113751"/>
            <a:ext cx="85413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Advanced techniques in Neuroimaging and Neuromarketing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355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2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How HRV can be useful?</a:t>
            </a:r>
            <a:endParaRPr dirty="0"/>
          </a:p>
        </p:txBody>
      </p:sp>
      <p:grpSp>
        <p:nvGrpSpPr>
          <p:cNvPr id="770" name="Google Shape;770;p26"/>
          <p:cNvGrpSpPr/>
          <p:nvPr/>
        </p:nvGrpSpPr>
        <p:grpSpPr>
          <a:xfrm>
            <a:off x="457196" y="1706775"/>
            <a:ext cx="8403260" cy="2336769"/>
            <a:chOff x="457196" y="1706775"/>
            <a:chExt cx="8403260" cy="2336769"/>
          </a:xfrm>
        </p:grpSpPr>
        <p:sp>
          <p:nvSpPr>
            <p:cNvPr id="771" name="Google Shape;771;p26"/>
            <p:cNvSpPr/>
            <p:nvPr/>
          </p:nvSpPr>
          <p:spPr>
            <a:xfrm>
              <a:off x="457196" y="1706775"/>
              <a:ext cx="8229701" cy="2336769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772" name="Google Shape;772;p26"/>
            <p:cNvSpPr/>
            <p:nvPr/>
          </p:nvSpPr>
          <p:spPr>
            <a:xfrm rot="-4969592">
              <a:off x="8472477" y="2702235"/>
              <a:ext cx="446941" cy="275362"/>
            </a:xfrm>
            <a:custGeom>
              <a:avLst/>
              <a:gdLst/>
              <a:ahLst/>
              <a:cxnLst/>
              <a:rect l="l" t="t" r="r" b="b"/>
              <a:pathLst>
                <a:path w="13696" h="9244" extrusionOk="0">
                  <a:moveTo>
                    <a:pt x="3412" y="0"/>
                  </a:moveTo>
                  <a:cubicBezTo>
                    <a:pt x="3164" y="0"/>
                    <a:pt x="2933" y="199"/>
                    <a:pt x="3127" y="410"/>
                  </a:cubicBezTo>
                  <a:lnTo>
                    <a:pt x="4839" y="4108"/>
                  </a:lnTo>
                  <a:cubicBezTo>
                    <a:pt x="5136" y="4404"/>
                    <a:pt x="5136" y="4678"/>
                    <a:pt x="4839" y="4678"/>
                  </a:cubicBezTo>
                  <a:lnTo>
                    <a:pt x="274" y="6687"/>
                  </a:lnTo>
                  <a:cubicBezTo>
                    <a:pt x="0" y="6687"/>
                    <a:pt x="0" y="7258"/>
                    <a:pt x="571" y="7258"/>
                  </a:cubicBezTo>
                  <a:lnTo>
                    <a:pt x="13125" y="9243"/>
                  </a:lnTo>
                  <a:cubicBezTo>
                    <a:pt x="13695" y="9243"/>
                    <a:pt x="13695" y="8673"/>
                    <a:pt x="13399" y="8399"/>
                  </a:cubicBezTo>
                  <a:lnTo>
                    <a:pt x="3698" y="113"/>
                  </a:lnTo>
                  <a:cubicBezTo>
                    <a:pt x="3618" y="34"/>
                    <a:pt x="3514" y="0"/>
                    <a:pt x="3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26"/>
          <p:cNvGrpSpPr/>
          <p:nvPr/>
        </p:nvGrpSpPr>
        <p:grpSpPr>
          <a:xfrm>
            <a:off x="975678" y="3903259"/>
            <a:ext cx="671828" cy="572694"/>
            <a:chOff x="3205973" y="1246689"/>
            <a:chExt cx="504111" cy="429757"/>
          </a:xfrm>
        </p:grpSpPr>
        <p:sp>
          <p:nvSpPr>
            <p:cNvPr id="774" name="Google Shape;774;p26"/>
            <p:cNvSpPr/>
            <p:nvPr/>
          </p:nvSpPr>
          <p:spPr>
            <a:xfrm>
              <a:off x="3205973" y="1246689"/>
              <a:ext cx="504107" cy="429757"/>
            </a:xfrm>
            <a:custGeom>
              <a:avLst/>
              <a:gdLst/>
              <a:ahLst/>
              <a:cxnLst/>
              <a:rect l="l" t="t" r="r" b="b"/>
              <a:pathLst>
                <a:path w="23968" h="20433" extrusionOk="0">
                  <a:moveTo>
                    <a:pt x="17702" y="1"/>
                  </a:moveTo>
                  <a:cubicBezTo>
                    <a:pt x="17484" y="1"/>
                    <a:pt x="17279" y="71"/>
                    <a:pt x="17120" y="230"/>
                  </a:cubicBezTo>
                  <a:lnTo>
                    <a:pt x="1142" y="7352"/>
                  </a:lnTo>
                  <a:cubicBezTo>
                    <a:pt x="298" y="7649"/>
                    <a:pt x="1" y="8493"/>
                    <a:pt x="298" y="9361"/>
                  </a:cubicBezTo>
                  <a:lnTo>
                    <a:pt x="4863" y="19335"/>
                  </a:lnTo>
                  <a:cubicBezTo>
                    <a:pt x="5060" y="19961"/>
                    <a:pt x="5709" y="20432"/>
                    <a:pt x="6381" y="20432"/>
                  </a:cubicBezTo>
                  <a:cubicBezTo>
                    <a:pt x="6640" y="20432"/>
                    <a:pt x="6903" y="20362"/>
                    <a:pt x="7145" y="20203"/>
                  </a:cubicBezTo>
                  <a:lnTo>
                    <a:pt x="22826" y="13058"/>
                  </a:lnTo>
                  <a:cubicBezTo>
                    <a:pt x="23693" y="12784"/>
                    <a:pt x="23967" y="11917"/>
                    <a:pt x="23693" y="11072"/>
                  </a:cubicBezTo>
                  <a:lnTo>
                    <a:pt x="19128" y="1075"/>
                  </a:lnTo>
                  <a:cubicBezTo>
                    <a:pt x="18915" y="467"/>
                    <a:pt x="18263" y="1"/>
                    <a:pt x="17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6"/>
            <p:cNvSpPr/>
            <p:nvPr/>
          </p:nvSpPr>
          <p:spPr>
            <a:xfrm>
              <a:off x="3205973" y="1263536"/>
              <a:ext cx="408094" cy="204036"/>
            </a:xfrm>
            <a:custGeom>
              <a:avLst/>
              <a:gdLst/>
              <a:ahLst/>
              <a:cxnLst/>
              <a:rect l="l" t="t" r="r" b="b"/>
              <a:pathLst>
                <a:path w="19403" h="9701" extrusionOk="0">
                  <a:moveTo>
                    <a:pt x="19128" y="0"/>
                  </a:moveTo>
                  <a:lnTo>
                    <a:pt x="11984" y="9130"/>
                  </a:lnTo>
                  <a:lnTo>
                    <a:pt x="298" y="8560"/>
                  </a:lnTo>
                  <a:lnTo>
                    <a:pt x="1" y="8560"/>
                  </a:lnTo>
                  <a:cubicBezTo>
                    <a:pt x="1" y="8833"/>
                    <a:pt x="298" y="8833"/>
                    <a:pt x="298" y="8833"/>
                  </a:cubicBezTo>
                  <a:lnTo>
                    <a:pt x="11984" y="9701"/>
                  </a:lnTo>
                  <a:cubicBezTo>
                    <a:pt x="11984" y="9701"/>
                    <a:pt x="12281" y="9701"/>
                    <a:pt x="12281" y="9404"/>
                  </a:cubicBezTo>
                  <a:lnTo>
                    <a:pt x="19402" y="274"/>
                  </a:lnTo>
                  <a:lnTo>
                    <a:pt x="194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6"/>
            <p:cNvSpPr/>
            <p:nvPr/>
          </p:nvSpPr>
          <p:spPr>
            <a:xfrm>
              <a:off x="3301990" y="1413314"/>
              <a:ext cx="408094" cy="246291"/>
            </a:xfrm>
            <a:custGeom>
              <a:avLst/>
              <a:gdLst/>
              <a:ahLst/>
              <a:cxnLst/>
              <a:rect l="l" t="t" r="r" b="b"/>
              <a:pathLst>
                <a:path w="19403" h="11710" extrusionOk="0">
                  <a:moveTo>
                    <a:pt x="8857" y="1"/>
                  </a:moveTo>
                  <a:lnTo>
                    <a:pt x="7419" y="2009"/>
                  </a:lnTo>
                  <a:lnTo>
                    <a:pt x="4566" y="2009"/>
                  </a:lnTo>
                  <a:lnTo>
                    <a:pt x="1" y="11413"/>
                  </a:lnTo>
                  <a:cubicBezTo>
                    <a:pt x="1" y="11413"/>
                    <a:pt x="1" y="11710"/>
                    <a:pt x="298" y="11710"/>
                  </a:cubicBezTo>
                  <a:lnTo>
                    <a:pt x="572" y="11710"/>
                  </a:lnTo>
                  <a:lnTo>
                    <a:pt x="4863" y="2283"/>
                  </a:lnTo>
                  <a:lnTo>
                    <a:pt x="7419" y="2580"/>
                  </a:lnTo>
                  <a:cubicBezTo>
                    <a:pt x="7419" y="2580"/>
                    <a:pt x="7716" y="2580"/>
                    <a:pt x="7716" y="2283"/>
                  </a:cubicBezTo>
                  <a:lnTo>
                    <a:pt x="9131" y="571"/>
                  </a:lnTo>
                  <a:lnTo>
                    <a:pt x="19128" y="3150"/>
                  </a:lnTo>
                  <a:lnTo>
                    <a:pt x="19402" y="3150"/>
                  </a:lnTo>
                  <a:cubicBezTo>
                    <a:pt x="19402" y="2854"/>
                    <a:pt x="19402" y="2854"/>
                    <a:pt x="19128" y="2854"/>
                  </a:cubicBezTo>
                  <a:lnTo>
                    <a:pt x="91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" name="Google Shape;777;p26"/>
          <p:cNvSpPr/>
          <p:nvPr/>
        </p:nvSpPr>
        <p:spPr>
          <a:xfrm>
            <a:off x="2299175" y="3903200"/>
            <a:ext cx="160200" cy="1602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6"/>
          <p:cNvSpPr/>
          <p:nvPr/>
        </p:nvSpPr>
        <p:spPr>
          <a:xfrm>
            <a:off x="4491900" y="2267750"/>
            <a:ext cx="160200" cy="1602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6"/>
          <p:cNvSpPr/>
          <p:nvPr/>
        </p:nvSpPr>
        <p:spPr>
          <a:xfrm>
            <a:off x="6684625" y="3078825"/>
            <a:ext cx="160200" cy="1602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1" name="Google Shape;781;p26"/>
          <p:cNvCxnSpPr>
            <a:cxnSpLocks/>
            <a:stCxn id="777" idx="0"/>
          </p:cNvCxnSpPr>
          <p:nvPr/>
        </p:nvCxnSpPr>
        <p:spPr>
          <a:xfrm rot="5400000" flipH="1">
            <a:off x="1153175" y="2677100"/>
            <a:ext cx="1384500" cy="10677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4" name="Google Shape;784;p26"/>
          <p:cNvCxnSpPr>
            <a:cxnSpLocks/>
            <a:endCxn id="778" idx="4"/>
          </p:cNvCxnSpPr>
          <p:nvPr/>
        </p:nvCxnSpPr>
        <p:spPr>
          <a:xfrm rot="-5400000">
            <a:off x="4032750" y="2967350"/>
            <a:ext cx="10791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5" name="Google Shape;785;p26"/>
          <p:cNvCxnSpPr>
            <a:cxnSpLocks/>
            <a:stCxn id="779" idx="0"/>
          </p:cNvCxnSpPr>
          <p:nvPr/>
        </p:nvCxnSpPr>
        <p:spPr>
          <a:xfrm rot="-5400000">
            <a:off x="6801175" y="2231175"/>
            <a:ext cx="811200" cy="8841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6" name="Google Shape;786;p26"/>
          <p:cNvSpPr/>
          <p:nvPr/>
        </p:nvSpPr>
        <p:spPr>
          <a:xfrm>
            <a:off x="564708" y="2058062"/>
            <a:ext cx="1612940" cy="4673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000" dirty="0"/>
              <a:t>HRV can be monitored using wearable devices.</a:t>
            </a:r>
          </a:p>
        </p:txBody>
      </p:sp>
      <p:sp>
        <p:nvSpPr>
          <p:cNvPr id="787" name="Google Shape;787;p26"/>
          <p:cNvSpPr/>
          <p:nvPr/>
        </p:nvSpPr>
        <p:spPr>
          <a:xfrm>
            <a:off x="3703301" y="3489739"/>
            <a:ext cx="2091826" cy="90215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000" dirty="0"/>
              <a:t>The ECG function on smartwatches such as the Apple Watch and Samsung Galaxy can be helpful in HRV analysis.</a:t>
            </a:r>
          </a:p>
        </p:txBody>
      </p:sp>
      <p:sp>
        <p:nvSpPr>
          <p:cNvPr id="788" name="Google Shape;788;p26"/>
          <p:cNvSpPr/>
          <p:nvPr/>
        </p:nvSpPr>
        <p:spPr>
          <a:xfrm>
            <a:off x="6764725" y="1488408"/>
            <a:ext cx="2095732" cy="87725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000" dirty="0"/>
              <a:t>PPG  uses a light source and a photodetector at the skin’s surface. PPG sensor is located on the back of the smart-device so that it can contact the skin.</a:t>
            </a:r>
          </a:p>
        </p:txBody>
      </p:sp>
      <p:sp>
        <p:nvSpPr>
          <p:cNvPr id="789" name="Google Shape;789;p26"/>
          <p:cNvSpPr/>
          <p:nvPr/>
        </p:nvSpPr>
        <p:spPr>
          <a:xfrm rot="1293082">
            <a:off x="6428813" y="3916374"/>
            <a:ext cx="671829" cy="546447"/>
          </a:xfrm>
          <a:custGeom>
            <a:avLst/>
            <a:gdLst/>
            <a:ahLst/>
            <a:cxnLst/>
            <a:rect l="l" t="t" r="r" b="b"/>
            <a:pathLst>
              <a:path w="12145" h="9878" extrusionOk="0">
                <a:moveTo>
                  <a:pt x="3171" y="0"/>
                </a:moveTo>
                <a:cubicBezTo>
                  <a:pt x="2432" y="0"/>
                  <a:pt x="1690" y="280"/>
                  <a:pt x="1119" y="839"/>
                </a:cubicBezTo>
                <a:cubicBezTo>
                  <a:pt x="1" y="1958"/>
                  <a:pt x="1" y="3784"/>
                  <a:pt x="1119" y="4925"/>
                </a:cubicBezTo>
                <a:lnTo>
                  <a:pt x="1987" y="5792"/>
                </a:lnTo>
                <a:lnTo>
                  <a:pt x="6073" y="9878"/>
                </a:lnTo>
                <a:lnTo>
                  <a:pt x="10158" y="5792"/>
                </a:lnTo>
                <a:lnTo>
                  <a:pt x="11026" y="4925"/>
                </a:lnTo>
                <a:cubicBezTo>
                  <a:pt x="12144" y="3784"/>
                  <a:pt x="12144" y="1958"/>
                  <a:pt x="11026" y="839"/>
                </a:cubicBezTo>
                <a:cubicBezTo>
                  <a:pt x="10466" y="280"/>
                  <a:pt x="9730" y="0"/>
                  <a:pt x="8991" y="0"/>
                </a:cubicBezTo>
                <a:cubicBezTo>
                  <a:pt x="8252" y="0"/>
                  <a:pt x="7511" y="280"/>
                  <a:pt x="6940" y="839"/>
                </a:cubicBezTo>
                <a:lnTo>
                  <a:pt x="6073" y="1707"/>
                </a:lnTo>
                <a:lnTo>
                  <a:pt x="5205" y="839"/>
                </a:lnTo>
                <a:cubicBezTo>
                  <a:pt x="4646" y="280"/>
                  <a:pt x="3910" y="0"/>
                  <a:pt x="317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6"/>
          <p:cNvSpPr/>
          <p:nvPr/>
        </p:nvSpPr>
        <p:spPr>
          <a:xfrm>
            <a:off x="4297110" y="1236091"/>
            <a:ext cx="550392" cy="549850"/>
          </a:xfrm>
          <a:custGeom>
            <a:avLst/>
            <a:gdLst/>
            <a:ahLst/>
            <a:cxnLst/>
            <a:rect l="l" t="t" r="r" b="b"/>
            <a:pathLst>
              <a:path w="25390" h="25365" extrusionOk="0">
                <a:moveTo>
                  <a:pt x="11178" y="1"/>
                </a:moveTo>
                <a:cubicBezTo>
                  <a:pt x="10702" y="1"/>
                  <a:pt x="10301" y="301"/>
                  <a:pt x="10226" y="752"/>
                </a:cubicBezTo>
                <a:lnTo>
                  <a:pt x="10226" y="752"/>
                </a:lnTo>
                <a:lnTo>
                  <a:pt x="9800" y="2632"/>
                </a:lnTo>
                <a:cubicBezTo>
                  <a:pt x="9048" y="2858"/>
                  <a:pt x="8296" y="3159"/>
                  <a:pt x="7620" y="3534"/>
                </a:cubicBezTo>
                <a:lnTo>
                  <a:pt x="7620" y="3534"/>
                </a:lnTo>
                <a:lnTo>
                  <a:pt x="6016" y="2507"/>
                </a:lnTo>
                <a:cubicBezTo>
                  <a:pt x="5615" y="2256"/>
                  <a:pt x="5113" y="2306"/>
                  <a:pt x="4787" y="2632"/>
                </a:cubicBezTo>
                <a:lnTo>
                  <a:pt x="4787" y="2632"/>
                </a:lnTo>
                <a:lnTo>
                  <a:pt x="2632" y="4788"/>
                </a:lnTo>
                <a:cubicBezTo>
                  <a:pt x="2331" y="5113"/>
                  <a:pt x="2256" y="5615"/>
                  <a:pt x="2507" y="5991"/>
                </a:cubicBezTo>
                <a:lnTo>
                  <a:pt x="2507" y="5991"/>
                </a:lnTo>
                <a:lnTo>
                  <a:pt x="3559" y="7620"/>
                </a:lnTo>
                <a:cubicBezTo>
                  <a:pt x="3158" y="8296"/>
                  <a:pt x="2858" y="9023"/>
                  <a:pt x="2632" y="9800"/>
                </a:cubicBezTo>
                <a:lnTo>
                  <a:pt x="2632" y="9800"/>
                </a:lnTo>
                <a:lnTo>
                  <a:pt x="777" y="10201"/>
                </a:lnTo>
                <a:cubicBezTo>
                  <a:pt x="326" y="10301"/>
                  <a:pt x="0" y="10702"/>
                  <a:pt x="0" y="11154"/>
                </a:cubicBezTo>
                <a:lnTo>
                  <a:pt x="0" y="11154"/>
                </a:lnTo>
                <a:lnTo>
                  <a:pt x="0" y="14186"/>
                </a:lnTo>
                <a:cubicBezTo>
                  <a:pt x="0" y="14662"/>
                  <a:pt x="326" y="15063"/>
                  <a:pt x="777" y="15164"/>
                </a:cubicBezTo>
                <a:lnTo>
                  <a:pt x="777" y="15164"/>
                </a:lnTo>
                <a:lnTo>
                  <a:pt x="2632" y="15565"/>
                </a:lnTo>
                <a:cubicBezTo>
                  <a:pt x="2858" y="16316"/>
                  <a:pt x="3158" y="17068"/>
                  <a:pt x="3559" y="17745"/>
                </a:cubicBezTo>
                <a:lnTo>
                  <a:pt x="3559" y="17745"/>
                </a:lnTo>
                <a:lnTo>
                  <a:pt x="2507" y="19349"/>
                </a:lnTo>
                <a:cubicBezTo>
                  <a:pt x="2256" y="19750"/>
                  <a:pt x="2331" y="20251"/>
                  <a:pt x="2632" y="20577"/>
                </a:cubicBezTo>
                <a:lnTo>
                  <a:pt x="2632" y="20577"/>
                </a:lnTo>
                <a:lnTo>
                  <a:pt x="4787" y="22733"/>
                </a:lnTo>
                <a:cubicBezTo>
                  <a:pt x="4988" y="22908"/>
                  <a:pt x="5239" y="23008"/>
                  <a:pt x="5489" y="23008"/>
                </a:cubicBezTo>
                <a:lnTo>
                  <a:pt x="5489" y="23008"/>
                </a:lnTo>
                <a:cubicBezTo>
                  <a:pt x="5665" y="23008"/>
                  <a:pt x="5840" y="22958"/>
                  <a:pt x="6016" y="22858"/>
                </a:cubicBezTo>
                <a:lnTo>
                  <a:pt x="6016" y="22858"/>
                </a:lnTo>
                <a:lnTo>
                  <a:pt x="7620" y="21830"/>
                </a:lnTo>
                <a:cubicBezTo>
                  <a:pt x="8296" y="22206"/>
                  <a:pt x="9048" y="22507"/>
                  <a:pt x="9800" y="22733"/>
                </a:cubicBezTo>
                <a:lnTo>
                  <a:pt x="9800" y="22733"/>
                </a:lnTo>
                <a:lnTo>
                  <a:pt x="10226" y="24587"/>
                </a:lnTo>
                <a:cubicBezTo>
                  <a:pt x="10301" y="25038"/>
                  <a:pt x="10702" y="25364"/>
                  <a:pt x="11178" y="25364"/>
                </a:cubicBezTo>
                <a:lnTo>
                  <a:pt x="11178" y="25364"/>
                </a:lnTo>
                <a:lnTo>
                  <a:pt x="14211" y="25364"/>
                </a:lnTo>
                <a:cubicBezTo>
                  <a:pt x="14662" y="25364"/>
                  <a:pt x="15063" y="25038"/>
                  <a:pt x="15163" y="24587"/>
                </a:cubicBezTo>
                <a:lnTo>
                  <a:pt x="15163" y="24587"/>
                </a:lnTo>
                <a:lnTo>
                  <a:pt x="15564" y="22733"/>
                </a:lnTo>
                <a:cubicBezTo>
                  <a:pt x="16341" y="22507"/>
                  <a:pt x="17068" y="22206"/>
                  <a:pt x="17770" y="21830"/>
                </a:cubicBezTo>
                <a:lnTo>
                  <a:pt x="17770" y="21830"/>
                </a:lnTo>
                <a:lnTo>
                  <a:pt x="19374" y="22858"/>
                </a:lnTo>
                <a:cubicBezTo>
                  <a:pt x="19524" y="22958"/>
                  <a:pt x="19725" y="23008"/>
                  <a:pt x="19900" y="23008"/>
                </a:cubicBezTo>
                <a:lnTo>
                  <a:pt x="19900" y="23008"/>
                </a:lnTo>
                <a:cubicBezTo>
                  <a:pt x="20151" y="23008"/>
                  <a:pt x="20402" y="22908"/>
                  <a:pt x="20577" y="22733"/>
                </a:cubicBezTo>
                <a:lnTo>
                  <a:pt x="20577" y="22733"/>
                </a:lnTo>
                <a:lnTo>
                  <a:pt x="22732" y="20577"/>
                </a:lnTo>
                <a:cubicBezTo>
                  <a:pt x="23058" y="20251"/>
                  <a:pt x="23108" y="19750"/>
                  <a:pt x="22858" y="19349"/>
                </a:cubicBezTo>
                <a:lnTo>
                  <a:pt x="22858" y="19349"/>
                </a:lnTo>
                <a:lnTo>
                  <a:pt x="21830" y="17745"/>
                </a:lnTo>
                <a:cubicBezTo>
                  <a:pt x="22206" y="17068"/>
                  <a:pt x="22507" y="16316"/>
                  <a:pt x="22732" y="15565"/>
                </a:cubicBezTo>
                <a:lnTo>
                  <a:pt x="22732" y="15565"/>
                </a:lnTo>
                <a:lnTo>
                  <a:pt x="24612" y="15164"/>
                </a:lnTo>
                <a:cubicBezTo>
                  <a:pt x="25063" y="15063"/>
                  <a:pt x="25389" y="14662"/>
                  <a:pt x="25389" y="14186"/>
                </a:cubicBezTo>
                <a:lnTo>
                  <a:pt x="25389" y="14186"/>
                </a:lnTo>
                <a:lnTo>
                  <a:pt x="25389" y="11154"/>
                </a:lnTo>
                <a:cubicBezTo>
                  <a:pt x="25389" y="10702"/>
                  <a:pt x="25063" y="10301"/>
                  <a:pt x="24612" y="10201"/>
                </a:cubicBezTo>
                <a:lnTo>
                  <a:pt x="24612" y="10201"/>
                </a:lnTo>
                <a:lnTo>
                  <a:pt x="22732" y="9800"/>
                </a:lnTo>
                <a:cubicBezTo>
                  <a:pt x="22507" y="9023"/>
                  <a:pt x="22206" y="8296"/>
                  <a:pt x="21830" y="7620"/>
                </a:cubicBezTo>
                <a:lnTo>
                  <a:pt x="21830" y="7620"/>
                </a:lnTo>
                <a:lnTo>
                  <a:pt x="22858" y="5991"/>
                </a:lnTo>
                <a:cubicBezTo>
                  <a:pt x="23108" y="5615"/>
                  <a:pt x="23058" y="5113"/>
                  <a:pt x="22732" y="4788"/>
                </a:cubicBezTo>
                <a:lnTo>
                  <a:pt x="22732" y="4788"/>
                </a:lnTo>
                <a:lnTo>
                  <a:pt x="20577" y="2632"/>
                </a:lnTo>
                <a:cubicBezTo>
                  <a:pt x="20251" y="2306"/>
                  <a:pt x="19750" y="2256"/>
                  <a:pt x="19374" y="2507"/>
                </a:cubicBezTo>
                <a:lnTo>
                  <a:pt x="19374" y="2507"/>
                </a:lnTo>
                <a:lnTo>
                  <a:pt x="17770" y="3534"/>
                </a:lnTo>
                <a:cubicBezTo>
                  <a:pt x="17068" y="3159"/>
                  <a:pt x="16341" y="2858"/>
                  <a:pt x="15564" y="2632"/>
                </a:cubicBezTo>
                <a:lnTo>
                  <a:pt x="15564" y="2632"/>
                </a:lnTo>
                <a:lnTo>
                  <a:pt x="15163" y="752"/>
                </a:lnTo>
                <a:cubicBezTo>
                  <a:pt x="15063" y="301"/>
                  <a:pt x="14662" y="1"/>
                  <a:pt x="14211" y="1"/>
                </a:cubicBezTo>
                <a:lnTo>
                  <a:pt x="14211" y="1"/>
                </a:lnTo>
                <a:close/>
                <a:moveTo>
                  <a:pt x="7845" y="12682"/>
                </a:moveTo>
                <a:cubicBezTo>
                  <a:pt x="7845" y="10001"/>
                  <a:pt x="10026" y="7845"/>
                  <a:pt x="12682" y="7845"/>
                </a:cubicBezTo>
                <a:lnTo>
                  <a:pt x="12682" y="7845"/>
                </a:lnTo>
                <a:cubicBezTo>
                  <a:pt x="15364" y="7845"/>
                  <a:pt x="17519" y="10001"/>
                  <a:pt x="17519" y="12682"/>
                </a:cubicBezTo>
                <a:lnTo>
                  <a:pt x="17519" y="12682"/>
                </a:lnTo>
                <a:cubicBezTo>
                  <a:pt x="17519" y="15339"/>
                  <a:pt x="15364" y="17519"/>
                  <a:pt x="12682" y="17519"/>
                </a:cubicBezTo>
                <a:lnTo>
                  <a:pt x="12682" y="17519"/>
                </a:lnTo>
                <a:cubicBezTo>
                  <a:pt x="10026" y="17519"/>
                  <a:pt x="7845" y="15339"/>
                  <a:pt x="7845" y="1268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Google Shape;781;p26">
            <a:extLst>
              <a:ext uri="{FF2B5EF4-FFF2-40B4-BE49-F238E27FC236}">
                <a16:creationId xmlns:a16="http://schemas.microsoft.com/office/drawing/2014/main" id="{01D23304-9DFA-1BFA-D7FF-1A4F8C8238E0}"/>
              </a:ext>
            </a:extLst>
          </p:cNvPr>
          <p:cNvCxnSpPr>
            <a:cxnSpLocks/>
          </p:cNvCxnSpPr>
          <p:nvPr/>
        </p:nvCxnSpPr>
        <p:spPr>
          <a:xfrm rot="10800000">
            <a:off x="2011537" y="1236092"/>
            <a:ext cx="981688" cy="9671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777;p26">
            <a:extLst>
              <a:ext uri="{FF2B5EF4-FFF2-40B4-BE49-F238E27FC236}">
                <a16:creationId xmlns:a16="http://schemas.microsoft.com/office/drawing/2014/main" id="{A98AF442-CD7A-A7E5-026D-F6CAAF16C10B}"/>
              </a:ext>
            </a:extLst>
          </p:cNvPr>
          <p:cNvSpPr/>
          <p:nvPr/>
        </p:nvSpPr>
        <p:spPr>
          <a:xfrm>
            <a:off x="2913125" y="2187525"/>
            <a:ext cx="160200" cy="1602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86;p26">
            <a:extLst>
              <a:ext uri="{FF2B5EF4-FFF2-40B4-BE49-F238E27FC236}">
                <a16:creationId xmlns:a16="http://schemas.microsoft.com/office/drawing/2014/main" id="{4BDF56DA-7A9F-27A4-B9BC-A95CA16D475C}"/>
              </a:ext>
            </a:extLst>
          </p:cNvPr>
          <p:cNvSpPr/>
          <p:nvPr/>
        </p:nvSpPr>
        <p:spPr>
          <a:xfrm>
            <a:off x="457196" y="539955"/>
            <a:ext cx="1708779" cy="10474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000" dirty="0"/>
              <a:t>Ads are usually less than 5 minutes long, so we need to monitor HRV for less than 5 minutes, i.e., the ‘ultra-short-term’.</a:t>
            </a:r>
          </a:p>
        </p:txBody>
      </p:sp>
    </p:spTree>
    <p:extLst>
      <p:ext uri="{BB962C8B-B14F-4D97-AF65-F5344CB8AC3E}">
        <p14:creationId xmlns:p14="http://schemas.microsoft.com/office/powerpoint/2010/main" val="531337667"/>
      </p:ext>
    </p:extLst>
  </p:cSld>
  <p:clrMapOvr>
    <a:masterClrMapping/>
  </p:clrMapOvr>
</p:sld>
</file>

<file path=ppt/theme/theme1.xml><?xml version="1.0" encoding="utf-8"?>
<a:theme xmlns:a="http://schemas.openxmlformats.org/drawingml/2006/main" name="Neuromarketing Infographics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EEEEEE"/>
      </a:lt2>
      <a:accent1>
        <a:srgbClr val="FAD6B1"/>
      </a:accent1>
      <a:accent2>
        <a:srgbClr val="F6AD6B"/>
      </a:accent2>
      <a:accent3>
        <a:srgbClr val="A4C2F4"/>
      </a:accent3>
      <a:accent4>
        <a:srgbClr val="5A86CC"/>
      </a:accent4>
      <a:accent5>
        <a:srgbClr val="D5A6BD"/>
      </a:accent5>
      <a:accent6>
        <a:srgbClr val="C27BA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1777</Words>
  <Application>Microsoft Office PowerPoint</Application>
  <PresentationFormat>On-screen Show (16:9)</PresentationFormat>
  <Paragraphs>225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Roboto</vt:lpstr>
      <vt:lpstr>Wingdings</vt:lpstr>
      <vt:lpstr>Symbol</vt:lpstr>
      <vt:lpstr>Fira Sans Extra Condensed SemiBold</vt:lpstr>
      <vt:lpstr>Neuromarketing Infographics by Slidesgo</vt:lpstr>
      <vt:lpstr>FanNeuro</vt:lpstr>
      <vt:lpstr>Contents</vt:lpstr>
      <vt:lpstr>Introduction to Neuromarketing</vt:lpstr>
      <vt:lpstr>Core Principles of Neuromarketing</vt:lpstr>
      <vt:lpstr>Neuromarketing Applications</vt:lpstr>
      <vt:lpstr>Advanced techniques in Neuroimaging and Neuromarketing</vt:lpstr>
      <vt:lpstr>Advanced techniques in Neuroimaging and Neuromarketing</vt:lpstr>
      <vt:lpstr>Advanced techniques in Neuroimaging and Neuromarketing</vt:lpstr>
      <vt:lpstr>How HRV can be useful?</vt:lpstr>
      <vt:lpstr>Pre-existing websites based on Neuromarketing</vt:lpstr>
      <vt:lpstr>The FanNeuro</vt:lpstr>
      <vt:lpstr>FanNeuro – overcoming the existing limitations</vt:lpstr>
      <vt:lpstr>FanNeuro – Key Features</vt:lpstr>
      <vt:lpstr>How would FanNeuro help the marketing community?</vt:lpstr>
      <vt:lpstr>1. emotion detection utility </vt:lpstr>
      <vt:lpstr>1. emotion detection utility </vt:lpstr>
      <vt:lpstr>1. emotion detection utility </vt:lpstr>
      <vt:lpstr>1. emotion detection utility </vt:lpstr>
      <vt:lpstr>1.emotion detection utility </vt:lpstr>
      <vt:lpstr>1. emotion detection utility </vt:lpstr>
      <vt:lpstr>1.emotion detection utility </vt:lpstr>
      <vt:lpstr>2. The Flask endpoints</vt:lpstr>
      <vt:lpstr>2. The Flask endpoints</vt:lpstr>
      <vt:lpstr>2. The Flask endpoints</vt:lpstr>
      <vt:lpstr>The database Schema - MongoDB</vt:lpstr>
      <vt:lpstr>Schema diagram</vt:lpstr>
      <vt:lpstr>Schema diagram</vt:lpstr>
      <vt:lpstr>Schema diagram</vt:lpstr>
      <vt:lpstr>Schema Table</vt:lpstr>
      <vt:lpstr>Schema Table</vt:lpstr>
      <vt:lpstr>Schema Table</vt:lpstr>
      <vt:lpstr>Schema Table</vt:lpstr>
      <vt:lpstr>Schema Table</vt:lpstr>
      <vt:lpstr>Schema Table</vt:lpstr>
      <vt:lpstr>Schema Table</vt:lpstr>
      <vt:lpstr>Schema Table</vt:lpstr>
      <vt:lpstr>The frontend for fanNeuro</vt:lpstr>
      <vt:lpstr>Folder Structure</vt:lpstr>
      <vt:lpstr>Folder Structure</vt:lpstr>
      <vt:lpstr>Folder Structure</vt:lpstr>
      <vt:lpstr>Folder Structure</vt:lpstr>
      <vt:lpstr>Signup/Login</vt:lpstr>
      <vt:lpstr>Redux store for state management</vt:lpstr>
      <vt:lpstr>Redux store for state management</vt:lpstr>
      <vt:lpstr>Redux store for state management</vt:lpstr>
      <vt:lpstr>Redux store for state management -usage</vt:lpstr>
      <vt:lpstr>Home Page</vt:lpstr>
      <vt:lpstr>Home Page</vt:lpstr>
      <vt:lpstr>Friends Page</vt:lpstr>
      <vt:lpstr>Friends Page</vt:lpstr>
      <vt:lpstr>Friends Page</vt:lpstr>
      <vt:lpstr>Watch History</vt:lpstr>
      <vt:lpstr>Profile</vt:lpstr>
      <vt:lpstr>Profile</vt:lpstr>
      <vt:lpstr>Profile</vt:lpstr>
      <vt:lpstr>Watch Party</vt:lpstr>
      <vt:lpstr>Watch Party</vt:lpstr>
      <vt:lpstr>Watch Party</vt:lpstr>
      <vt:lpstr>Watch Party – polling mechanism for video synchronization</vt:lpstr>
      <vt:lpstr>The Agency</vt:lpstr>
      <vt:lpstr>The Agency</vt:lpstr>
      <vt:lpstr>The Agency</vt:lpstr>
      <vt:lpstr>The Agency</vt:lpstr>
      <vt:lpstr>The Agency</vt:lpstr>
      <vt:lpstr>The Agency</vt:lpstr>
      <vt:lpstr>The Agency</vt:lpstr>
      <vt:lpstr>A measure of satisfaction score</vt:lpstr>
      <vt:lpstr>Let’s see em’ live</vt:lpstr>
      <vt:lpstr>Further Scopes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FanNeuro</dc:title>
  <dc:creator>KUMAR SHIVANSH SINHA</dc:creator>
  <cp:lastModifiedBy>KUMAR SHIVANSH SINHA</cp:lastModifiedBy>
  <cp:revision>17</cp:revision>
  <dcterms:modified xsi:type="dcterms:W3CDTF">2024-07-22T06:22:35Z</dcterms:modified>
</cp:coreProperties>
</file>